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8" r:id="rId4"/>
    <p:sldId id="269" r:id="rId5"/>
    <p:sldId id="261" r:id="rId6"/>
    <p:sldId id="266" r:id="rId7"/>
    <p:sldId id="267" r:id="rId8"/>
    <p:sldId id="257" r:id="rId9"/>
    <p:sldId id="259" r:id="rId10"/>
    <p:sldId id="258" r:id="rId11"/>
    <p:sldId id="283" r:id="rId12"/>
    <p:sldId id="265" r:id="rId13"/>
    <p:sldId id="270" r:id="rId14"/>
    <p:sldId id="273" r:id="rId15"/>
    <p:sldId id="281" r:id="rId16"/>
    <p:sldId id="282" r:id="rId17"/>
    <p:sldId id="274" r:id="rId18"/>
    <p:sldId id="285" r:id="rId19"/>
    <p:sldId id="286" r:id="rId20"/>
    <p:sldId id="275" r:id="rId21"/>
    <p:sldId id="290" r:id="rId22"/>
    <p:sldId id="287" r:id="rId23"/>
    <p:sldId id="289" r:id="rId24"/>
    <p:sldId id="276" r:id="rId25"/>
    <p:sldId id="291" r:id="rId26"/>
    <p:sldId id="277" r:id="rId27"/>
    <p:sldId id="278" r:id="rId28"/>
    <p:sldId id="279" r:id="rId29"/>
    <p:sldId id="280" r:id="rId30"/>
    <p:sldId id="292" r:id="rId31"/>
    <p:sldId id="294" r:id="rId32"/>
    <p:sldId id="271" r:id="rId33"/>
    <p:sldId id="272" r:id="rId3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94660"/>
  </p:normalViewPr>
  <p:slideViewPr>
    <p:cSldViewPr>
      <p:cViewPr varScale="1">
        <p:scale>
          <a:sx n="64" d="100"/>
          <a:sy n="64" d="100"/>
        </p:scale>
        <p:origin x="158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Pursuit &amp; Purpose of Knowing The Person</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03/03/19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C329-59EA-4F48-A4D1-CE4FA8B4C5FD}"/>
              </a:ext>
            </a:extLst>
          </p:cNvPr>
          <p:cNvSpPr>
            <a:spLocks noGrp="1"/>
          </p:cNvSpPr>
          <p:nvPr>
            <p:ph type="title"/>
          </p:nvPr>
        </p:nvSpPr>
        <p:spPr/>
        <p:txBody>
          <a:bodyPr/>
          <a:lstStyle/>
          <a:p>
            <a:r>
              <a:rPr lang="en-AU" dirty="0"/>
              <a:t>2 Corinthians 13:14</a:t>
            </a:r>
          </a:p>
        </p:txBody>
      </p:sp>
      <p:sp>
        <p:nvSpPr>
          <p:cNvPr id="3" name="Content Placeholder 2">
            <a:extLst>
              <a:ext uri="{FF2B5EF4-FFF2-40B4-BE49-F238E27FC236}">
                <a16:creationId xmlns:a16="http://schemas.microsoft.com/office/drawing/2014/main" id="{DE2E2C45-88C3-494E-84C0-2A13CF0EDDF5}"/>
              </a:ext>
            </a:extLst>
          </p:cNvPr>
          <p:cNvSpPr>
            <a:spLocks noGrp="1"/>
          </p:cNvSpPr>
          <p:nvPr>
            <p:ph idx="1"/>
          </p:nvPr>
        </p:nvSpPr>
        <p:spPr/>
        <p:txBody>
          <a:bodyPr/>
          <a:lstStyle/>
          <a:p>
            <a:pPr marL="0" indent="0">
              <a:buNone/>
            </a:pPr>
            <a:r>
              <a:rPr lang="en-AU" b="1" baseline="30000" dirty="0"/>
              <a:t>14 </a:t>
            </a:r>
            <a:r>
              <a:rPr lang="en-AU" dirty="0"/>
              <a:t>The </a:t>
            </a:r>
            <a:r>
              <a:rPr lang="en-AU" b="1" dirty="0"/>
              <a:t>grace</a:t>
            </a:r>
            <a:r>
              <a:rPr lang="en-AU" dirty="0"/>
              <a:t> of the </a:t>
            </a:r>
            <a:r>
              <a:rPr lang="en-AU" b="1" u="sng" dirty="0"/>
              <a:t>Lord Jesus Christ</a:t>
            </a:r>
            <a:r>
              <a:rPr lang="en-AU" dirty="0"/>
              <a:t>, and    </a:t>
            </a:r>
            <a:br>
              <a:rPr lang="en-AU" dirty="0"/>
            </a:br>
            <a:r>
              <a:rPr lang="en-AU" dirty="0"/>
              <a:t>   the </a:t>
            </a:r>
            <a:r>
              <a:rPr lang="en-AU" b="1" dirty="0"/>
              <a:t>love</a:t>
            </a:r>
            <a:r>
              <a:rPr lang="en-AU" dirty="0"/>
              <a:t> of </a:t>
            </a:r>
            <a:r>
              <a:rPr lang="en-AU" b="1" u="sng" dirty="0"/>
              <a:t>God</a:t>
            </a:r>
            <a:r>
              <a:rPr lang="en-AU" dirty="0"/>
              <a:t>, and </a:t>
            </a:r>
          </a:p>
          <a:p>
            <a:pPr marL="0" indent="0">
              <a:buNone/>
            </a:pPr>
            <a:r>
              <a:rPr lang="en-AU" dirty="0"/>
              <a:t>   the </a:t>
            </a:r>
            <a:r>
              <a:rPr lang="en-AU" b="1" dirty="0"/>
              <a:t>communion</a:t>
            </a:r>
            <a:r>
              <a:rPr lang="en-AU" dirty="0"/>
              <a:t> of the </a:t>
            </a:r>
            <a:r>
              <a:rPr lang="en-AU" b="1" u="sng" dirty="0"/>
              <a:t>Holy Spirit</a:t>
            </a:r>
            <a:r>
              <a:rPr lang="en-AU" dirty="0"/>
              <a:t> </a:t>
            </a:r>
            <a:r>
              <a:rPr lang="en-AU" i="1" dirty="0"/>
              <a:t>be </a:t>
            </a:r>
            <a:r>
              <a:rPr lang="en-AU" dirty="0"/>
              <a:t>with you all. Amen.</a:t>
            </a:r>
          </a:p>
        </p:txBody>
      </p:sp>
    </p:spTree>
    <p:extLst>
      <p:ext uri="{BB962C8B-B14F-4D97-AF65-F5344CB8AC3E}">
        <p14:creationId xmlns:p14="http://schemas.microsoft.com/office/powerpoint/2010/main" val="65686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2A2D9-955A-44E9-95AC-C7D88B11C049}"/>
              </a:ext>
            </a:extLst>
          </p:cNvPr>
          <p:cNvSpPr>
            <a:spLocks noGrp="1"/>
          </p:cNvSpPr>
          <p:nvPr>
            <p:ph type="title"/>
          </p:nvPr>
        </p:nvSpPr>
        <p:spPr/>
        <p:txBody>
          <a:bodyPr/>
          <a:lstStyle/>
          <a:p>
            <a:r>
              <a:rPr lang="en-AU" dirty="0"/>
              <a:t>Acts 2:17-21</a:t>
            </a:r>
          </a:p>
        </p:txBody>
      </p:sp>
      <p:sp>
        <p:nvSpPr>
          <p:cNvPr id="3" name="Content Placeholder 2">
            <a:extLst>
              <a:ext uri="{FF2B5EF4-FFF2-40B4-BE49-F238E27FC236}">
                <a16:creationId xmlns:a16="http://schemas.microsoft.com/office/drawing/2014/main" id="{251909BD-BC38-459E-AD0D-4E76D1127080}"/>
              </a:ext>
            </a:extLst>
          </p:cNvPr>
          <p:cNvSpPr>
            <a:spLocks noGrp="1"/>
          </p:cNvSpPr>
          <p:nvPr>
            <p:ph idx="1"/>
          </p:nvPr>
        </p:nvSpPr>
        <p:spPr/>
        <p:txBody>
          <a:bodyPr>
            <a:normAutofit fontScale="92500"/>
          </a:bodyPr>
          <a:lstStyle/>
          <a:p>
            <a:pPr marL="0" indent="0">
              <a:buNone/>
            </a:pPr>
            <a:r>
              <a:rPr lang="en-AU" b="1" baseline="30000" dirty="0"/>
              <a:t>16 </a:t>
            </a:r>
            <a:r>
              <a:rPr lang="en-AU" dirty="0"/>
              <a:t>But this is what was spoken by the prophet Joel:</a:t>
            </a:r>
          </a:p>
          <a:p>
            <a:pPr marL="0" indent="0">
              <a:buNone/>
            </a:pPr>
            <a:r>
              <a:rPr lang="en-AU" b="1" baseline="30000" dirty="0"/>
              <a:t>17 </a:t>
            </a:r>
            <a:r>
              <a:rPr lang="en-AU" dirty="0"/>
              <a:t>‘And it shall come to pass in the last days, says God,</a:t>
            </a:r>
            <a:br>
              <a:rPr lang="en-AU" dirty="0"/>
            </a:br>
            <a:r>
              <a:rPr lang="en-AU" dirty="0"/>
              <a:t>That I will pour out of My Spirit on all flesh;</a:t>
            </a:r>
            <a:br>
              <a:rPr lang="en-AU" dirty="0"/>
            </a:br>
            <a:r>
              <a:rPr lang="en-AU" dirty="0"/>
              <a:t>Your sons and your daughters shall prophesy,</a:t>
            </a:r>
            <a:br>
              <a:rPr lang="en-AU" dirty="0"/>
            </a:br>
            <a:r>
              <a:rPr lang="en-AU" dirty="0"/>
              <a:t>Your young men shall see visions,</a:t>
            </a:r>
            <a:br>
              <a:rPr lang="en-AU" dirty="0"/>
            </a:br>
            <a:r>
              <a:rPr lang="en-AU" dirty="0"/>
              <a:t>Your old men shall dream dreams.</a:t>
            </a:r>
            <a:br>
              <a:rPr lang="en-AU" dirty="0"/>
            </a:br>
            <a:endParaRPr lang="en-AU" dirty="0"/>
          </a:p>
        </p:txBody>
      </p:sp>
    </p:spTree>
    <p:extLst>
      <p:ext uri="{BB962C8B-B14F-4D97-AF65-F5344CB8AC3E}">
        <p14:creationId xmlns:p14="http://schemas.microsoft.com/office/powerpoint/2010/main" val="3976046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C4CC16-421E-4182-BCB2-23D65007E1D3}"/>
              </a:ext>
            </a:extLst>
          </p:cNvPr>
          <p:cNvSpPr>
            <a:spLocks noGrp="1"/>
          </p:cNvSpPr>
          <p:nvPr>
            <p:ph idx="1"/>
          </p:nvPr>
        </p:nvSpPr>
        <p:spPr>
          <a:xfrm>
            <a:off x="251520" y="-27384"/>
            <a:ext cx="8712968" cy="6696744"/>
          </a:xfrm>
        </p:spPr>
        <p:txBody>
          <a:bodyPr>
            <a:normAutofit lnSpcReduction="10000"/>
          </a:bodyPr>
          <a:lstStyle/>
          <a:p>
            <a:pPr marL="0" indent="0">
              <a:buNone/>
            </a:pPr>
            <a:r>
              <a:rPr lang="en-AU" b="1" baseline="30000" dirty="0"/>
              <a:t>18 </a:t>
            </a:r>
            <a:r>
              <a:rPr lang="en-AU" b="1" dirty="0"/>
              <a:t>And on My menservants and on My maidservants</a:t>
            </a:r>
            <a:br>
              <a:rPr lang="en-AU" b="1" dirty="0"/>
            </a:br>
            <a:r>
              <a:rPr lang="en-AU" b="1" dirty="0"/>
              <a:t>I will pour out My Spirit in those days;</a:t>
            </a:r>
            <a:br>
              <a:rPr lang="en-AU" b="1" dirty="0"/>
            </a:br>
            <a:r>
              <a:rPr lang="en-AU" b="1" dirty="0"/>
              <a:t>And they shall prophesy.</a:t>
            </a:r>
            <a:br>
              <a:rPr lang="en-AU" b="1" dirty="0"/>
            </a:br>
            <a:r>
              <a:rPr lang="en-AU" b="1" baseline="30000" dirty="0"/>
              <a:t>19 </a:t>
            </a:r>
            <a:r>
              <a:rPr lang="en-AU" b="1" dirty="0"/>
              <a:t>I will show wonders in heaven above</a:t>
            </a:r>
            <a:br>
              <a:rPr lang="en-AU" b="1" dirty="0"/>
            </a:br>
            <a:r>
              <a:rPr lang="en-AU" b="1" dirty="0"/>
              <a:t>And signs in the earth beneath:</a:t>
            </a:r>
            <a:br>
              <a:rPr lang="en-AU" b="1" dirty="0"/>
            </a:br>
            <a:r>
              <a:rPr lang="en-AU" b="1" dirty="0"/>
              <a:t>Blood and fire and vapor of smoke.</a:t>
            </a:r>
            <a:br>
              <a:rPr lang="en-AU" b="1" dirty="0"/>
            </a:br>
            <a:r>
              <a:rPr lang="en-AU" b="1" baseline="30000" dirty="0"/>
              <a:t>20 </a:t>
            </a:r>
            <a:r>
              <a:rPr lang="en-AU" b="1" dirty="0"/>
              <a:t>The sun shall be turned into darkness,</a:t>
            </a:r>
            <a:br>
              <a:rPr lang="en-AU" b="1" dirty="0"/>
            </a:br>
            <a:r>
              <a:rPr lang="en-AU" b="1" dirty="0"/>
              <a:t>And the moon into blood,</a:t>
            </a:r>
            <a:br>
              <a:rPr lang="en-AU" b="1" dirty="0"/>
            </a:br>
            <a:r>
              <a:rPr lang="en-AU" b="1" dirty="0"/>
              <a:t>Before the coming of the great and awesome day of the </a:t>
            </a:r>
            <a:r>
              <a:rPr lang="en-AU" b="1" cap="small" dirty="0"/>
              <a:t>Lord</a:t>
            </a:r>
            <a:r>
              <a:rPr lang="en-AU" b="1" dirty="0"/>
              <a:t>.</a:t>
            </a:r>
            <a:br>
              <a:rPr lang="en-AU" b="1" dirty="0"/>
            </a:br>
            <a:r>
              <a:rPr lang="en-AU" b="1" baseline="30000" dirty="0"/>
              <a:t>21 </a:t>
            </a:r>
            <a:r>
              <a:rPr lang="en-AU" b="1" dirty="0"/>
              <a:t>And it shall come to pass</a:t>
            </a:r>
            <a:br>
              <a:rPr lang="en-AU" b="1" dirty="0"/>
            </a:br>
            <a:r>
              <a:rPr lang="en-AU" b="1" i="1" dirty="0"/>
              <a:t>That</a:t>
            </a:r>
            <a:r>
              <a:rPr lang="en-AU" b="1" dirty="0"/>
              <a:t> whoever calls on the name of the </a:t>
            </a:r>
            <a:r>
              <a:rPr lang="en-AU" b="1" cap="small" dirty="0"/>
              <a:t>Lord</a:t>
            </a:r>
            <a:br>
              <a:rPr lang="en-AU" b="1" dirty="0"/>
            </a:br>
            <a:r>
              <a:rPr lang="en-AU" b="1" dirty="0"/>
              <a:t>Shall be saved.’</a:t>
            </a:r>
          </a:p>
          <a:p>
            <a:pPr marL="0" indent="0">
              <a:buNone/>
            </a:pPr>
            <a:endParaRPr lang="en-AU" b="1" dirty="0"/>
          </a:p>
        </p:txBody>
      </p:sp>
    </p:spTree>
    <p:extLst>
      <p:ext uri="{BB962C8B-B14F-4D97-AF65-F5344CB8AC3E}">
        <p14:creationId xmlns:p14="http://schemas.microsoft.com/office/powerpoint/2010/main" val="1145293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C253A-0EED-4D6D-A94F-06897CFB5C0D}"/>
              </a:ext>
            </a:extLst>
          </p:cNvPr>
          <p:cNvSpPr>
            <a:spLocks noGrp="1"/>
          </p:cNvSpPr>
          <p:nvPr>
            <p:ph type="title"/>
          </p:nvPr>
        </p:nvSpPr>
        <p:spPr/>
        <p:txBody>
          <a:bodyPr/>
          <a:lstStyle/>
          <a:p>
            <a:r>
              <a:rPr lang="en-AU" dirty="0"/>
              <a:t>Malachi 4:5-6</a:t>
            </a:r>
          </a:p>
        </p:txBody>
      </p:sp>
      <p:sp>
        <p:nvSpPr>
          <p:cNvPr id="3" name="Content Placeholder 2">
            <a:extLst>
              <a:ext uri="{FF2B5EF4-FFF2-40B4-BE49-F238E27FC236}">
                <a16:creationId xmlns:a16="http://schemas.microsoft.com/office/drawing/2014/main" id="{17D7F2C5-5D5A-462B-A6DE-11310A316CAA}"/>
              </a:ext>
            </a:extLst>
          </p:cNvPr>
          <p:cNvSpPr>
            <a:spLocks noGrp="1"/>
          </p:cNvSpPr>
          <p:nvPr>
            <p:ph idx="1"/>
          </p:nvPr>
        </p:nvSpPr>
        <p:spPr/>
        <p:txBody>
          <a:bodyPr/>
          <a:lstStyle/>
          <a:p>
            <a:pPr marL="0" indent="0">
              <a:buNone/>
            </a:pPr>
            <a:r>
              <a:rPr lang="en-AU" b="1" baseline="30000" dirty="0"/>
              <a:t>5</a:t>
            </a:r>
            <a:r>
              <a:rPr lang="en-AU" dirty="0"/>
              <a:t>Behold, I will send you Elijah the prophet</a:t>
            </a:r>
            <a:br>
              <a:rPr lang="en-AU" dirty="0"/>
            </a:br>
            <a:r>
              <a:rPr lang="en-AU" dirty="0"/>
              <a:t>Before the coming of the great and dreadful day of the </a:t>
            </a:r>
            <a:r>
              <a:rPr lang="en-AU" cap="small" dirty="0"/>
              <a:t>Lord</a:t>
            </a:r>
            <a:r>
              <a:rPr lang="en-AU" dirty="0"/>
              <a:t>.</a:t>
            </a:r>
            <a:br>
              <a:rPr lang="en-AU" dirty="0"/>
            </a:br>
            <a:r>
              <a:rPr lang="en-AU" b="1" baseline="30000" dirty="0"/>
              <a:t>6 </a:t>
            </a:r>
            <a:r>
              <a:rPr lang="en-AU" dirty="0"/>
              <a:t>And he will </a:t>
            </a:r>
            <a:r>
              <a:rPr lang="en-AU" b="1" u="sng" dirty="0"/>
              <a:t>turn</a:t>
            </a:r>
            <a:br>
              <a:rPr lang="en-AU" b="1" u="sng" dirty="0"/>
            </a:br>
            <a:r>
              <a:rPr lang="en-AU" b="1" u="sng" dirty="0"/>
              <a:t>The hearts of the fathers to the children,</a:t>
            </a:r>
            <a:br>
              <a:rPr lang="en-AU" b="1" u="sng" dirty="0"/>
            </a:br>
            <a:r>
              <a:rPr lang="en-AU" b="1" u="sng" dirty="0"/>
              <a:t>And the hearts of the children to their fathers,</a:t>
            </a:r>
            <a:br>
              <a:rPr lang="en-AU" dirty="0"/>
            </a:br>
            <a:r>
              <a:rPr lang="en-AU" dirty="0"/>
              <a:t>Lest I come and strike the earth with a curse.”</a:t>
            </a:r>
          </a:p>
        </p:txBody>
      </p:sp>
    </p:spTree>
    <p:extLst>
      <p:ext uri="{BB962C8B-B14F-4D97-AF65-F5344CB8AC3E}">
        <p14:creationId xmlns:p14="http://schemas.microsoft.com/office/powerpoint/2010/main" val="178538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0BC2-A204-4ED7-B961-476FC55BFDBA}"/>
              </a:ext>
            </a:extLst>
          </p:cNvPr>
          <p:cNvSpPr>
            <a:spLocks noGrp="1"/>
          </p:cNvSpPr>
          <p:nvPr>
            <p:ph type="title"/>
          </p:nvPr>
        </p:nvSpPr>
        <p:spPr/>
        <p:txBody>
          <a:bodyPr/>
          <a:lstStyle/>
          <a:p>
            <a:r>
              <a:rPr lang="en-AU" dirty="0"/>
              <a:t>Matthew 17:10-13</a:t>
            </a:r>
          </a:p>
        </p:txBody>
      </p:sp>
      <p:sp>
        <p:nvSpPr>
          <p:cNvPr id="3" name="Content Placeholder 2">
            <a:extLst>
              <a:ext uri="{FF2B5EF4-FFF2-40B4-BE49-F238E27FC236}">
                <a16:creationId xmlns:a16="http://schemas.microsoft.com/office/drawing/2014/main" id="{5A344614-E6F6-464B-9956-9DADE6AC6611}"/>
              </a:ext>
            </a:extLst>
          </p:cNvPr>
          <p:cNvSpPr>
            <a:spLocks noGrp="1"/>
          </p:cNvSpPr>
          <p:nvPr>
            <p:ph idx="1"/>
          </p:nvPr>
        </p:nvSpPr>
        <p:spPr>
          <a:xfrm>
            <a:off x="251520" y="908720"/>
            <a:ext cx="8712968" cy="5390059"/>
          </a:xfrm>
        </p:spPr>
        <p:txBody>
          <a:bodyPr>
            <a:normAutofit fontScale="92500" lnSpcReduction="10000"/>
          </a:bodyPr>
          <a:lstStyle/>
          <a:p>
            <a:pPr marL="0" indent="0">
              <a:buNone/>
            </a:pPr>
            <a:r>
              <a:rPr lang="en-AU" b="1" baseline="30000" dirty="0"/>
              <a:t>10 </a:t>
            </a:r>
            <a:r>
              <a:rPr lang="en-AU" b="1" dirty="0"/>
              <a:t>And His disciples asked Him, saying, “Why then do the scribes say that Elijah must come first?”</a:t>
            </a:r>
          </a:p>
          <a:p>
            <a:pPr marL="0" indent="0">
              <a:buNone/>
            </a:pPr>
            <a:endParaRPr lang="en-AU" b="1" dirty="0"/>
          </a:p>
          <a:p>
            <a:pPr marL="0" indent="0">
              <a:buNone/>
            </a:pPr>
            <a:r>
              <a:rPr lang="en-AU" b="1" baseline="30000" dirty="0"/>
              <a:t>11 </a:t>
            </a:r>
            <a:r>
              <a:rPr lang="en-AU" b="1" dirty="0"/>
              <a:t>Jesus answered and said to them, “Indeed, Elijah is coming first and will restore all things. </a:t>
            </a:r>
            <a:r>
              <a:rPr lang="en-AU" b="1" baseline="30000" dirty="0"/>
              <a:t>12 </a:t>
            </a:r>
            <a:r>
              <a:rPr lang="en-AU" b="1" dirty="0"/>
              <a:t>But I say to you that Elijah has come already, and they did not know him but did to him whatever they wished. Likewise the Son of Man is also about to suffer at their hands.” </a:t>
            </a:r>
            <a:r>
              <a:rPr lang="en-AU" b="1" baseline="30000" dirty="0"/>
              <a:t>13 </a:t>
            </a:r>
            <a:r>
              <a:rPr lang="en-AU" b="1" dirty="0"/>
              <a:t>Then the disciples understood that He spoke to them of John the Baptist.</a:t>
            </a:r>
          </a:p>
          <a:p>
            <a:pPr marL="0" indent="0">
              <a:buNone/>
            </a:pPr>
            <a:endParaRPr lang="en-AU" b="1" dirty="0"/>
          </a:p>
        </p:txBody>
      </p:sp>
    </p:spTree>
    <p:extLst>
      <p:ext uri="{BB962C8B-B14F-4D97-AF65-F5344CB8AC3E}">
        <p14:creationId xmlns:p14="http://schemas.microsoft.com/office/powerpoint/2010/main" val="326729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1C64-3993-46B0-AEA4-D5D4941E4302}"/>
              </a:ext>
            </a:extLst>
          </p:cNvPr>
          <p:cNvSpPr>
            <a:spLocks noGrp="1"/>
          </p:cNvSpPr>
          <p:nvPr>
            <p:ph type="title"/>
          </p:nvPr>
        </p:nvSpPr>
        <p:spPr/>
        <p:txBody>
          <a:bodyPr/>
          <a:lstStyle/>
          <a:p>
            <a:r>
              <a:rPr lang="en-AU" dirty="0"/>
              <a:t>Matthew 11:12-14</a:t>
            </a:r>
          </a:p>
        </p:txBody>
      </p:sp>
      <p:sp>
        <p:nvSpPr>
          <p:cNvPr id="3" name="Content Placeholder 2">
            <a:extLst>
              <a:ext uri="{FF2B5EF4-FFF2-40B4-BE49-F238E27FC236}">
                <a16:creationId xmlns:a16="http://schemas.microsoft.com/office/drawing/2014/main" id="{B5068F34-1C35-47F7-82BF-2F4DDB345393}"/>
              </a:ext>
            </a:extLst>
          </p:cNvPr>
          <p:cNvSpPr>
            <a:spLocks noGrp="1"/>
          </p:cNvSpPr>
          <p:nvPr>
            <p:ph idx="1"/>
          </p:nvPr>
        </p:nvSpPr>
        <p:spPr>
          <a:xfrm>
            <a:off x="251520" y="1207293"/>
            <a:ext cx="8712968" cy="4958011"/>
          </a:xfrm>
        </p:spPr>
        <p:txBody>
          <a:bodyPr>
            <a:normAutofit/>
          </a:bodyPr>
          <a:lstStyle/>
          <a:p>
            <a:pPr marL="0" indent="0">
              <a:buNone/>
            </a:pPr>
            <a:r>
              <a:rPr lang="en-AU" sz="3600" b="1" baseline="30000" dirty="0"/>
              <a:t>12 </a:t>
            </a:r>
            <a:r>
              <a:rPr lang="en-AU" sz="3600" b="1" dirty="0"/>
              <a:t>And from the days of John the Baptist until now the kingdom of heaven suffers violence, and the violent take it by force. </a:t>
            </a:r>
          </a:p>
          <a:p>
            <a:pPr marL="0" indent="0">
              <a:buNone/>
            </a:pPr>
            <a:r>
              <a:rPr lang="en-AU" sz="3600" b="1" baseline="30000" dirty="0"/>
              <a:t>13 </a:t>
            </a:r>
            <a:r>
              <a:rPr lang="en-AU" sz="3600" b="1" dirty="0"/>
              <a:t>For all the prophets and the law prophesied until John. </a:t>
            </a:r>
          </a:p>
          <a:p>
            <a:pPr marL="0" indent="0">
              <a:buNone/>
            </a:pPr>
            <a:r>
              <a:rPr lang="en-AU" sz="3600" b="1" baseline="30000" dirty="0"/>
              <a:t>14 </a:t>
            </a:r>
            <a:r>
              <a:rPr lang="en-AU" sz="3600" b="1" dirty="0"/>
              <a:t>And if you are willing to receive </a:t>
            </a:r>
            <a:r>
              <a:rPr lang="en-AU" sz="3600" b="1" i="1" dirty="0"/>
              <a:t>it,</a:t>
            </a:r>
            <a:r>
              <a:rPr lang="en-AU" sz="3600" b="1" dirty="0"/>
              <a:t> he is Elijah who is to come.</a:t>
            </a:r>
          </a:p>
        </p:txBody>
      </p:sp>
    </p:spTree>
    <p:extLst>
      <p:ext uri="{BB962C8B-B14F-4D97-AF65-F5344CB8AC3E}">
        <p14:creationId xmlns:p14="http://schemas.microsoft.com/office/powerpoint/2010/main" val="47404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D1778-5280-45FE-BE64-EFB88596DDE4}"/>
              </a:ext>
            </a:extLst>
          </p:cNvPr>
          <p:cNvSpPr>
            <a:spLocks noGrp="1"/>
          </p:cNvSpPr>
          <p:nvPr>
            <p:ph type="title"/>
          </p:nvPr>
        </p:nvSpPr>
        <p:spPr/>
        <p:txBody>
          <a:bodyPr/>
          <a:lstStyle/>
          <a:p>
            <a:r>
              <a:rPr lang="en-AU" dirty="0"/>
              <a:t>Mark 1:1-3</a:t>
            </a:r>
          </a:p>
        </p:txBody>
      </p:sp>
      <p:sp>
        <p:nvSpPr>
          <p:cNvPr id="3" name="Content Placeholder 2">
            <a:extLst>
              <a:ext uri="{FF2B5EF4-FFF2-40B4-BE49-F238E27FC236}">
                <a16:creationId xmlns:a16="http://schemas.microsoft.com/office/drawing/2014/main" id="{F5CAF4D2-BF9C-4CFE-8848-AACC2327F044}"/>
              </a:ext>
            </a:extLst>
          </p:cNvPr>
          <p:cNvSpPr>
            <a:spLocks noGrp="1"/>
          </p:cNvSpPr>
          <p:nvPr>
            <p:ph idx="1"/>
          </p:nvPr>
        </p:nvSpPr>
        <p:spPr>
          <a:xfrm>
            <a:off x="251520" y="1207293"/>
            <a:ext cx="8712968" cy="4886003"/>
          </a:xfrm>
        </p:spPr>
        <p:txBody>
          <a:bodyPr>
            <a:normAutofit/>
          </a:bodyPr>
          <a:lstStyle/>
          <a:p>
            <a:pPr marL="0" indent="0">
              <a:buNone/>
            </a:pPr>
            <a:r>
              <a:rPr lang="en-AU" b="1" dirty="0"/>
              <a:t>The beginning of the gospel of Jesus Christ, the Son of God. </a:t>
            </a:r>
          </a:p>
          <a:p>
            <a:pPr marL="0" indent="0">
              <a:buNone/>
            </a:pPr>
            <a:r>
              <a:rPr lang="en-AU" b="1" baseline="30000" dirty="0"/>
              <a:t>2 </a:t>
            </a:r>
            <a:r>
              <a:rPr lang="en-AU" b="1" dirty="0"/>
              <a:t>As it is written in the Prophets:</a:t>
            </a:r>
          </a:p>
          <a:p>
            <a:pPr marL="0" indent="0">
              <a:buNone/>
            </a:pPr>
            <a:r>
              <a:rPr lang="en-AU" b="1" dirty="0"/>
              <a:t>“Behold, I send My messenger before Your face,</a:t>
            </a:r>
            <a:br>
              <a:rPr lang="en-AU" b="1" dirty="0"/>
            </a:br>
            <a:r>
              <a:rPr lang="en-AU" b="1" dirty="0"/>
              <a:t>Who will prepare Your way before You.”</a:t>
            </a:r>
            <a:br>
              <a:rPr lang="en-AU" b="1" dirty="0"/>
            </a:br>
            <a:r>
              <a:rPr lang="en-AU" b="1" baseline="30000" dirty="0"/>
              <a:t>3 </a:t>
            </a:r>
            <a:r>
              <a:rPr lang="en-AU" b="1" dirty="0"/>
              <a:t>“The voice of one crying in the wilderness:</a:t>
            </a:r>
            <a:br>
              <a:rPr lang="en-AU" b="1" dirty="0"/>
            </a:br>
            <a:r>
              <a:rPr lang="en-AU" b="1" dirty="0"/>
              <a:t>‘Prepare the way of the </a:t>
            </a:r>
            <a:r>
              <a:rPr lang="en-AU" b="1" cap="small" dirty="0"/>
              <a:t>Lord</a:t>
            </a:r>
            <a:r>
              <a:rPr lang="en-AU" b="1" dirty="0"/>
              <a:t>;</a:t>
            </a:r>
            <a:br>
              <a:rPr lang="en-AU" b="1" dirty="0"/>
            </a:br>
            <a:r>
              <a:rPr lang="en-AU" b="1" dirty="0"/>
              <a:t>Make His paths straight.’ ”</a:t>
            </a:r>
          </a:p>
          <a:p>
            <a:pPr marL="0" indent="0">
              <a:buNone/>
            </a:pPr>
            <a:endParaRPr lang="en-AU" b="1" dirty="0"/>
          </a:p>
        </p:txBody>
      </p:sp>
    </p:spTree>
    <p:extLst>
      <p:ext uri="{BB962C8B-B14F-4D97-AF65-F5344CB8AC3E}">
        <p14:creationId xmlns:p14="http://schemas.microsoft.com/office/powerpoint/2010/main" val="16892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EDBA-A1A0-49EF-84E8-88F20C0DFAEF}"/>
              </a:ext>
            </a:extLst>
          </p:cNvPr>
          <p:cNvSpPr>
            <a:spLocks noGrp="1"/>
          </p:cNvSpPr>
          <p:nvPr>
            <p:ph type="title"/>
          </p:nvPr>
        </p:nvSpPr>
        <p:spPr/>
        <p:txBody>
          <a:bodyPr/>
          <a:lstStyle/>
          <a:p>
            <a:r>
              <a:rPr lang="en-AU" dirty="0"/>
              <a:t>Luke 1:13-17</a:t>
            </a:r>
          </a:p>
        </p:txBody>
      </p:sp>
      <p:sp>
        <p:nvSpPr>
          <p:cNvPr id="3" name="Content Placeholder 2">
            <a:extLst>
              <a:ext uri="{FF2B5EF4-FFF2-40B4-BE49-F238E27FC236}">
                <a16:creationId xmlns:a16="http://schemas.microsoft.com/office/drawing/2014/main" id="{E7724416-60DB-424F-8E80-BC1D836B75E1}"/>
              </a:ext>
            </a:extLst>
          </p:cNvPr>
          <p:cNvSpPr>
            <a:spLocks noGrp="1"/>
          </p:cNvSpPr>
          <p:nvPr>
            <p:ph idx="1"/>
          </p:nvPr>
        </p:nvSpPr>
        <p:spPr>
          <a:xfrm>
            <a:off x="251520" y="908720"/>
            <a:ext cx="8712968" cy="5256583"/>
          </a:xfrm>
        </p:spPr>
        <p:txBody>
          <a:bodyPr>
            <a:normAutofit/>
          </a:bodyPr>
          <a:lstStyle/>
          <a:p>
            <a:pPr marL="0" indent="0">
              <a:buNone/>
            </a:pPr>
            <a:r>
              <a:rPr lang="en-AU" b="1" baseline="30000" dirty="0"/>
              <a:t>13 </a:t>
            </a:r>
            <a:r>
              <a:rPr lang="en-AU" b="1" dirty="0"/>
              <a:t>But the angel said to him, “Do not be afraid, Zacharias, for your prayer is heard; and your wife Elizabeth will bear you a son, and you shall call his name John. </a:t>
            </a:r>
          </a:p>
          <a:p>
            <a:pPr marL="0" indent="0">
              <a:buNone/>
            </a:pPr>
            <a:r>
              <a:rPr lang="en-AU" b="1" baseline="30000" dirty="0"/>
              <a:t>14 </a:t>
            </a:r>
            <a:r>
              <a:rPr lang="en-AU" b="1" dirty="0"/>
              <a:t>And you will have joy and gladness, and many will rejoice at his birth. </a:t>
            </a:r>
          </a:p>
          <a:p>
            <a:pPr marL="0" indent="0">
              <a:buNone/>
            </a:pPr>
            <a:r>
              <a:rPr lang="en-AU" b="1" baseline="30000" dirty="0"/>
              <a:t>15 </a:t>
            </a:r>
            <a:r>
              <a:rPr lang="en-AU" b="1" dirty="0"/>
              <a:t>For he will be great in the sight of the Lord, and shall drink neither wine nor strong drink. He will also be filled with the Holy Spirit, even from his mother’s womb. </a:t>
            </a:r>
          </a:p>
        </p:txBody>
      </p:sp>
    </p:spTree>
    <p:extLst>
      <p:ext uri="{BB962C8B-B14F-4D97-AF65-F5344CB8AC3E}">
        <p14:creationId xmlns:p14="http://schemas.microsoft.com/office/powerpoint/2010/main" val="2889858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3A96-F091-4F63-AF44-ADADCE1E6836}"/>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2653FAF4-A98F-4B8F-9EFD-C8B610854C49}"/>
              </a:ext>
            </a:extLst>
          </p:cNvPr>
          <p:cNvSpPr>
            <a:spLocks noGrp="1"/>
          </p:cNvSpPr>
          <p:nvPr>
            <p:ph idx="1"/>
          </p:nvPr>
        </p:nvSpPr>
        <p:spPr/>
        <p:txBody>
          <a:bodyPr/>
          <a:lstStyle/>
          <a:p>
            <a:pPr marL="0" indent="0">
              <a:buNone/>
            </a:pPr>
            <a:r>
              <a:rPr lang="en-AU" b="1" baseline="30000" dirty="0"/>
              <a:t>16 </a:t>
            </a:r>
            <a:r>
              <a:rPr lang="en-AU" b="1" dirty="0"/>
              <a:t>And he will turn many of the children of Israel to the Lord their God. </a:t>
            </a:r>
          </a:p>
          <a:p>
            <a:pPr marL="0" indent="0">
              <a:buNone/>
            </a:pPr>
            <a:r>
              <a:rPr lang="en-AU" b="1" baseline="30000" dirty="0"/>
              <a:t>17 </a:t>
            </a:r>
            <a:r>
              <a:rPr lang="en-AU" b="1" dirty="0"/>
              <a:t>He will also go before Him in the spirit and power of Elijah, ‘to turn the hearts of the fathers to the children,’ and the disobedient to the wisdom of the just, to make ready a people prepared for the Lord.”</a:t>
            </a:r>
          </a:p>
          <a:p>
            <a:pPr marL="0" indent="0">
              <a:buNone/>
            </a:pPr>
            <a:endParaRPr lang="en-AU" dirty="0"/>
          </a:p>
        </p:txBody>
      </p:sp>
    </p:spTree>
    <p:extLst>
      <p:ext uri="{BB962C8B-B14F-4D97-AF65-F5344CB8AC3E}">
        <p14:creationId xmlns:p14="http://schemas.microsoft.com/office/powerpoint/2010/main" val="831090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E998-E53B-4FBC-B7AA-D7D0C98B3D5C}"/>
              </a:ext>
            </a:extLst>
          </p:cNvPr>
          <p:cNvSpPr>
            <a:spLocks noGrp="1"/>
          </p:cNvSpPr>
          <p:nvPr>
            <p:ph type="title"/>
          </p:nvPr>
        </p:nvSpPr>
        <p:spPr/>
        <p:txBody>
          <a:bodyPr/>
          <a:lstStyle/>
          <a:p>
            <a:r>
              <a:rPr lang="en-AU" dirty="0"/>
              <a:t>The Key To The Introduction</a:t>
            </a:r>
          </a:p>
        </p:txBody>
      </p:sp>
      <p:sp>
        <p:nvSpPr>
          <p:cNvPr id="3" name="Content Placeholder 2">
            <a:extLst>
              <a:ext uri="{FF2B5EF4-FFF2-40B4-BE49-F238E27FC236}">
                <a16:creationId xmlns:a16="http://schemas.microsoft.com/office/drawing/2014/main" id="{7420648F-F8B6-4840-9A8C-6FF91CCD066D}"/>
              </a:ext>
            </a:extLst>
          </p:cNvPr>
          <p:cNvSpPr>
            <a:spLocks noGrp="1"/>
          </p:cNvSpPr>
          <p:nvPr>
            <p:ph idx="1"/>
          </p:nvPr>
        </p:nvSpPr>
        <p:spPr/>
        <p:txBody>
          <a:bodyPr>
            <a:normAutofit lnSpcReduction="10000"/>
          </a:bodyPr>
          <a:lstStyle/>
          <a:p>
            <a:r>
              <a:rPr lang="en-AU" dirty="0"/>
              <a:t>Ministry of Elijah takes places during the last days before the Second coming of Jesus</a:t>
            </a:r>
          </a:p>
          <a:p>
            <a:r>
              <a:rPr lang="en-AU" dirty="0"/>
              <a:t>The Spirit of Elijah is the Holy Spirit</a:t>
            </a:r>
          </a:p>
          <a:p>
            <a:endParaRPr lang="en-AU" dirty="0"/>
          </a:p>
          <a:p>
            <a:pPr lvl="1">
              <a:buFont typeface="Wingdings" panose="05000000000000000000" pitchFamily="2" charset="2"/>
              <a:buChar char="Ø"/>
            </a:pPr>
            <a:r>
              <a:rPr lang="en-AU" dirty="0"/>
              <a:t>The man may be buried but the ministry continues</a:t>
            </a:r>
          </a:p>
          <a:p>
            <a:pPr lvl="1">
              <a:buFont typeface="Wingdings" panose="05000000000000000000" pitchFamily="2" charset="2"/>
              <a:buChar char="Ø"/>
            </a:pPr>
            <a:r>
              <a:rPr lang="en-AU" dirty="0"/>
              <a:t>The worker may be buried but work continues</a:t>
            </a:r>
          </a:p>
        </p:txBody>
      </p:sp>
    </p:spTree>
    <p:extLst>
      <p:ext uri="{BB962C8B-B14F-4D97-AF65-F5344CB8AC3E}">
        <p14:creationId xmlns:p14="http://schemas.microsoft.com/office/powerpoint/2010/main" val="400247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8CDF-F424-410D-BCED-D24115D4DFA1}"/>
              </a:ext>
            </a:extLst>
          </p:cNvPr>
          <p:cNvSpPr>
            <a:spLocks noGrp="1"/>
          </p:cNvSpPr>
          <p:nvPr>
            <p:ph type="title"/>
          </p:nvPr>
        </p:nvSpPr>
        <p:spPr>
          <a:xfrm>
            <a:off x="0" y="88786"/>
            <a:ext cx="9144000" cy="1052736"/>
          </a:xfrm>
        </p:spPr>
        <p:txBody>
          <a:bodyPr/>
          <a:lstStyle/>
          <a:p>
            <a:r>
              <a:rPr lang="en-AU" dirty="0"/>
              <a:t>How Do We Know The People Are Prepared?</a:t>
            </a:r>
          </a:p>
        </p:txBody>
      </p:sp>
      <p:sp>
        <p:nvSpPr>
          <p:cNvPr id="3" name="Content Placeholder 2">
            <a:extLst>
              <a:ext uri="{FF2B5EF4-FFF2-40B4-BE49-F238E27FC236}">
                <a16:creationId xmlns:a16="http://schemas.microsoft.com/office/drawing/2014/main" id="{E4ECEFEA-1813-4832-B855-9708429F0B2C}"/>
              </a:ext>
            </a:extLst>
          </p:cNvPr>
          <p:cNvSpPr>
            <a:spLocks noGrp="1"/>
          </p:cNvSpPr>
          <p:nvPr>
            <p:ph idx="1"/>
          </p:nvPr>
        </p:nvSpPr>
        <p:spPr>
          <a:xfrm>
            <a:off x="251520" y="1279301"/>
            <a:ext cx="8712968" cy="4525963"/>
          </a:xfrm>
        </p:spPr>
        <p:txBody>
          <a:bodyPr/>
          <a:lstStyle/>
          <a:p>
            <a:pPr marL="514350" indent="-514350">
              <a:buFont typeface="+mj-lt"/>
              <a:buAutoNum type="arabicPeriod"/>
            </a:pPr>
            <a:r>
              <a:rPr lang="en-AU" b="1" u="sng" dirty="0"/>
              <a:t>When many turn to the Lord God</a:t>
            </a:r>
          </a:p>
          <a:p>
            <a:pPr marL="514350" indent="-514350">
              <a:buFont typeface="+mj-lt"/>
              <a:buAutoNum type="arabicPeriod"/>
            </a:pPr>
            <a:r>
              <a:rPr lang="en-AU" dirty="0"/>
              <a:t>Hearts of the fathers turn to their children and the hearts of the children turn to the fathers (Naturally and Spiritually)</a:t>
            </a:r>
          </a:p>
        </p:txBody>
      </p:sp>
    </p:spTree>
    <p:extLst>
      <p:ext uri="{BB962C8B-B14F-4D97-AF65-F5344CB8AC3E}">
        <p14:creationId xmlns:p14="http://schemas.microsoft.com/office/powerpoint/2010/main" val="1657116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9320-CC56-4D14-A26D-423BE56A614B}"/>
              </a:ext>
            </a:extLst>
          </p:cNvPr>
          <p:cNvSpPr>
            <a:spLocks noGrp="1"/>
          </p:cNvSpPr>
          <p:nvPr>
            <p:ph type="title"/>
          </p:nvPr>
        </p:nvSpPr>
        <p:spPr/>
        <p:txBody>
          <a:bodyPr/>
          <a:lstStyle/>
          <a:p>
            <a:r>
              <a:rPr lang="en-AU" dirty="0"/>
              <a:t>What is the Ultimate Purpose?</a:t>
            </a:r>
          </a:p>
        </p:txBody>
      </p:sp>
      <p:sp>
        <p:nvSpPr>
          <p:cNvPr id="3" name="Content Placeholder 2">
            <a:extLst>
              <a:ext uri="{FF2B5EF4-FFF2-40B4-BE49-F238E27FC236}">
                <a16:creationId xmlns:a16="http://schemas.microsoft.com/office/drawing/2014/main" id="{51B4E0DB-6595-416D-8353-188DD9A3493D}"/>
              </a:ext>
            </a:extLst>
          </p:cNvPr>
          <p:cNvSpPr>
            <a:spLocks noGrp="1"/>
          </p:cNvSpPr>
          <p:nvPr>
            <p:ph idx="1"/>
          </p:nvPr>
        </p:nvSpPr>
        <p:spPr/>
        <p:txBody>
          <a:bodyPr>
            <a:normAutofit lnSpcReduction="10000"/>
          </a:bodyPr>
          <a:lstStyle/>
          <a:p>
            <a:pPr marL="514350" indent="-514350">
              <a:buFont typeface="+mj-lt"/>
              <a:buAutoNum type="arabicPeriod"/>
            </a:pPr>
            <a:r>
              <a:rPr lang="en-AU" dirty="0"/>
              <a:t>Place</a:t>
            </a:r>
          </a:p>
          <a:p>
            <a:pPr marL="514350" indent="-514350">
              <a:buFont typeface="+mj-lt"/>
              <a:buAutoNum type="arabicPeriod"/>
            </a:pPr>
            <a:r>
              <a:rPr lang="en-AU" dirty="0"/>
              <a:t>Power</a:t>
            </a:r>
          </a:p>
          <a:p>
            <a:pPr marL="514350" indent="-514350">
              <a:buFont typeface="+mj-lt"/>
              <a:buAutoNum type="arabicPeriod"/>
            </a:pPr>
            <a:r>
              <a:rPr lang="en-AU" dirty="0"/>
              <a:t>Performance</a:t>
            </a:r>
          </a:p>
          <a:p>
            <a:pPr marL="514350" indent="-514350">
              <a:buFont typeface="+mj-lt"/>
              <a:buAutoNum type="arabicPeriod"/>
            </a:pPr>
            <a:r>
              <a:rPr lang="en-AU" dirty="0"/>
              <a:t>Provision &amp; Prosperity</a:t>
            </a:r>
          </a:p>
          <a:p>
            <a:pPr marL="514350" indent="-514350">
              <a:buFont typeface="+mj-lt"/>
              <a:buAutoNum type="arabicPeriod"/>
            </a:pPr>
            <a:r>
              <a:rPr lang="en-AU" dirty="0"/>
              <a:t>Pleasures of life</a:t>
            </a:r>
          </a:p>
          <a:p>
            <a:pPr marL="514350" indent="-514350">
              <a:buFont typeface="+mj-lt"/>
              <a:buAutoNum type="arabicPeriod"/>
            </a:pPr>
            <a:r>
              <a:rPr lang="en-AU" dirty="0"/>
              <a:t>Popularity</a:t>
            </a:r>
          </a:p>
          <a:p>
            <a:pPr marL="514350" indent="-514350">
              <a:buFont typeface="+mj-lt"/>
              <a:buAutoNum type="arabicPeriod"/>
            </a:pPr>
            <a:r>
              <a:rPr lang="en-AU" dirty="0"/>
              <a:t>Promotion</a:t>
            </a:r>
          </a:p>
          <a:p>
            <a:pPr marL="514350" indent="-514350">
              <a:buFont typeface="+mj-lt"/>
              <a:buAutoNum type="arabicPeriod"/>
            </a:pPr>
            <a:r>
              <a:rPr lang="en-AU" dirty="0"/>
              <a:t>Promises of God</a:t>
            </a:r>
          </a:p>
        </p:txBody>
      </p:sp>
    </p:spTree>
    <p:extLst>
      <p:ext uri="{BB962C8B-B14F-4D97-AF65-F5344CB8AC3E}">
        <p14:creationId xmlns:p14="http://schemas.microsoft.com/office/powerpoint/2010/main" val="1177593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846F8-B1DE-438D-AEC8-F55255B9BF3A}"/>
              </a:ext>
            </a:extLst>
          </p:cNvPr>
          <p:cNvSpPr>
            <a:spLocks noGrp="1"/>
          </p:cNvSpPr>
          <p:nvPr>
            <p:ph type="title"/>
          </p:nvPr>
        </p:nvSpPr>
        <p:spPr/>
        <p:txBody>
          <a:bodyPr/>
          <a:lstStyle/>
          <a:p>
            <a:r>
              <a:rPr lang="en-AU" dirty="0"/>
              <a:t>1. Place</a:t>
            </a:r>
          </a:p>
        </p:txBody>
      </p:sp>
      <p:sp>
        <p:nvSpPr>
          <p:cNvPr id="3" name="Content Placeholder 2">
            <a:extLst>
              <a:ext uri="{FF2B5EF4-FFF2-40B4-BE49-F238E27FC236}">
                <a16:creationId xmlns:a16="http://schemas.microsoft.com/office/drawing/2014/main" id="{16E2AEB6-8242-4CF2-91FD-429B73BC3500}"/>
              </a:ext>
            </a:extLst>
          </p:cNvPr>
          <p:cNvSpPr>
            <a:spLocks noGrp="1"/>
          </p:cNvSpPr>
          <p:nvPr>
            <p:ph idx="1"/>
          </p:nvPr>
        </p:nvSpPr>
        <p:spPr/>
        <p:txBody>
          <a:bodyPr/>
          <a:lstStyle/>
          <a:p>
            <a:pPr marL="0" indent="0">
              <a:buNone/>
            </a:pPr>
            <a:r>
              <a:rPr lang="en-AU" b="1" dirty="0"/>
              <a:t>Deuteronomy 12:5</a:t>
            </a:r>
          </a:p>
          <a:p>
            <a:pPr marL="0" indent="0">
              <a:buNone/>
            </a:pPr>
            <a:r>
              <a:rPr lang="en-AU" b="1" baseline="30000" dirty="0"/>
              <a:t>5 </a:t>
            </a:r>
            <a:r>
              <a:rPr lang="en-AU" dirty="0"/>
              <a:t>“But you shall seek the place where the </a:t>
            </a:r>
            <a:r>
              <a:rPr lang="en-AU" cap="small" dirty="0"/>
              <a:t>Lord</a:t>
            </a:r>
            <a:r>
              <a:rPr lang="en-AU" dirty="0"/>
              <a:t> your God chooses, out of all your tribes, to put His name for His dwelling</a:t>
            </a:r>
            <a:r>
              <a:rPr lang="en-AU" baseline="30000" dirty="0"/>
              <a:t> </a:t>
            </a:r>
            <a:r>
              <a:rPr lang="en-AU" dirty="0"/>
              <a:t>place; and there you shall go.</a:t>
            </a:r>
          </a:p>
          <a:p>
            <a:pPr marL="0" indent="0">
              <a:buNone/>
            </a:pPr>
            <a:endParaRPr lang="en-AU" dirty="0"/>
          </a:p>
        </p:txBody>
      </p:sp>
    </p:spTree>
    <p:extLst>
      <p:ext uri="{BB962C8B-B14F-4D97-AF65-F5344CB8AC3E}">
        <p14:creationId xmlns:p14="http://schemas.microsoft.com/office/powerpoint/2010/main" val="4129095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B086-963A-45D4-B544-7EC88CC0E96D}"/>
              </a:ext>
            </a:extLst>
          </p:cNvPr>
          <p:cNvSpPr>
            <a:spLocks noGrp="1"/>
          </p:cNvSpPr>
          <p:nvPr>
            <p:ph type="title"/>
          </p:nvPr>
        </p:nvSpPr>
        <p:spPr/>
        <p:txBody>
          <a:bodyPr/>
          <a:lstStyle/>
          <a:p>
            <a:r>
              <a:rPr lang="en-AU" dirty="0"/>
              <a:t>Amos 5:5-6</a:t>
            </a:r>
          </a:p>
        </p:txBody>
      </p:sp>
      <p:sp>
        <p:nvSpPr>
          <p:cNvPr id="3" name="Content Placeholder 2">
            <a:extLst>
              <a:ext uri="{FF2B5EF4-FFF2-40B4-BE49-F238E27FC236}">
                <a16:creationId xmlns:a16="http://schemas.microsoft.com/office/drawing/2014/main" id="{0860D89E-E94B-47B7-AA0B-585856C0757E}"/>
              </a:ext>
            </a:extLst>
          </p:cNvPr>
          <p:cNvSpPr>
            <a:spLocks noGrp="1"/>
          </p:cNvSpPr>
          <p:nvPr>
            <p:ph idx="1"/>
          </p:nvPr>
        </p:nvSpPr>
        <p:spPr/>
        <p:txBody>
          <a:bodyPr>
            <a:normAutofit fontScale="92500" lnSpcReduction="10000"/>
          </a:bodyPr>
          <a:lstStyle/>
          <a:p>
            <a:pPr marL="0" indent="0">
              <a:buNone/>
            </a:pPr>
            <a:r>
              <a:rPr lang="en-AU" b="1" baseline="30000" dirty="0"/>
              <a:t>5 </a:t>
            </a:r>
            <a:r>
              <a:rPr lang="en-AU" dirty="0"/>
              <a:t>But do not seek Bethel,</a:t>
            </a:r>
            <a:br>
              <a:rPr lang="en-AU" dirty="0"/>
            </a:br>
            <a:r>
              <a:rPr lang="en-AU" dirty="0"/>
              <a:t>Nor enter Gilgal,</a:t>
            </a:r>
            <a:br>
              <a:rPr lang="en-AU" dirty="0"/>
            </a:br>
            <a:r>
              <a:rPr lang="en-AU" dirty="0"/>
              <a:t>Nor pass over to Beersheba;</a:t>
            </a:r>
            <a:br>
              <a:rPr lang="en-AU" dirty="0"/>
            </a:br>
            <a:r>
              <a:rPr lang="en-AU" dirty="0"/>
              <a:t>For Gilgal shall surely go into captivity,</a:t>
            </a:r>
            <a:br>
              <a:rPr lang="en-AU" dirty="0"/>
            </a:br>
            <a:r>
              <a:rPr lang="en-AU" dirty="0"/>
              <a:t>And Bethel shall come to nothing.</a:t>
            </a:r>
            <a:br>
              <a:rPr lang="en-AU" dirty="0"/>
            </a:br>
            <a:r>
              <a:rPr lang="en-AU" b="1" baseline="30000" dirty="0"/>
              <a:t>6 </a:t>
            </a:r>
            <a:r>
              <a:rPr lang="en-AU" dirty="0"/>
              <a:t>Seek the </a:t>
            </a:r>
            <a:r>
              <a:rPr lang="en-AU" cap="small" dirty="0"/>
              <a:t>Lord</a:t>
            </a:r>
            <a:r>
              <a:rPr lang="en-AU" dirty="0"/>
              <a:t> and live,</a:t>
            </a:r>
            <a:br>
              <a:rPr lang="en-AU" dirty="0"/>
            </a:br>
            <a:r>
              <a:rPr lang="en-AU" dirty="0"/>
              <a:t>Lest He break out like fire </a:t>
            </a:r>
            <a:r>
              <a:rPr lang="en-AU" i="1" dirty="0"/>
              <a:t>in</a:t>
            </a:r>
            <a:r>
              <a:rPr lang="en-AU" dirty="0"/>
              <a:t> the house of Joseph,</a:t>
            </a:r>
            <a:br>
              <a:rPr lang="en-AU" dirty="0"/>
            </a:br>
            <a:r>
              <a:rPr lang="en-AU" dirty="0"/>
              <a:t>And devour </a:t>
            </a:r>
            <a:r>
              <a:rPr lang="en-AU" i="1" dirty="0"/>
              <a:t>it,</a:t>
            </a:r>
            <a:br>
              <a:rPr lang="en-AU" dirty="0"/>
            </a:br>
            <a:r>
              <a:rPr lang="en-AU" dirty="0"/>
              <a:t>With no one to quench </a:t>
            </a:r>
            <a:r>
              <a:rPr lang="en-AU" i="1" dirty="0"/>
              <a:t>it</a:t>
            </a:r>
            <a:r>
              <a:rPr lang="en-AU" dirty="0"/>
              <a:t> in Bethel</a:t>
            </a:r>
            <a:endParaRPr lang="en-AU" b="1" dirty="0"/>
          </a:p>
          <a:p>
            <a:pPr marL="0" indent="0">
              <a:buNone/>
            </a:pPr>
            <a:endParaRPr lang="en-AU" dirty="0"/>
          </a:p>
        </p:txBody>
      </p:sp>
    </p:spTree>
    <p:extLst>
      <p:ext uri="{BB962C8B-B14F-4D97-AF65-F5344CB8AC3E}">
        <p14:creationId xmlns:p14="http://schemas.microsoft.com/office/powerpoint/2010/main" val="279076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1463-9E8C-425B-A922-B952BFFC2DC8}"/>
              </a:ext>
            </a:extLst>
          </p:cNvPr>
          <p:cNvSpPr>
            <a:spLocks noGrp="1"/>
          </p:cNvSpPr>
          <p:nvPr>
            <p:ph type="title"/>
          </p:nvPr>
        </p:nvSpPr>
        <p:spPr/>
        <p:txBody>
          <a:bodyPr/>
          <a:lstStyle/>
          <a:p>
            <a:r>
              <a:rPr lang="en-AU" dirty="0"/>
              <a:t>Matthew 11:8-10</a:t>
            </a:r>
          </a:p>
        </p:txBody>
      </p:sp>
      <p:sp>
        <p:nvSpPr>
          <p:cNvPr id="3" name="Content Placeholder 2">
            <a:extLst>
              <a:ext uri="{FF2B5EF4-FFF2-40B4-BE49-F238E27FC236}">
                <a16:creationId xmlns:a16="http://schemas.microsoft.com/office/drawing/2014/main" id="{10629FC5-4B35-4935-ACB3-59F1E723FA07}"/>
              </a:ext>
            </a:extLst>
          </p:cNvPr>
          <p:cNvSpPr>
            <a:spLocks noGrp="1"/>
          </p:cNvSpPr>
          <p:nvPr>
            <p:ph idx="1"/>
          </p:nvPr>
        </p:nvSpPr>
        <p:spPr/>
        <p:txBody>
          <a:bodyPr>
            <a:normAutofit fontScale="92500"/>
          </a:bodyPr>
          <a:lstStyle/>
          <a:p>
            <a:pPr marL="0" indent="0">
              <a:buNone/>
            </a:pPr>
            <a:r>
              <a:rPr lang="en-AU" b="1" baseline="30000" dirty="0"/>
              <a:t>8 </a:t>
            </a:r>
            <a:r>
              <a:rPr lang="en-AU" u="sng" dirty="0"/>
              <a:t>But what did you go out to see? </a:t>
            </a:r>
            <a:r>
              <a:rPr lang="en-AU" dirty="0"/>
              <a:t>A man clothed in soft garments? Indeed, those who wear soft </a:t>
            </a:r>
            <a:r>
              <a:rPr lang="en-AU" i="1" dirty="0"/>
              <a:t>clothing</a:t>
            </a:r>
            <a:r>
              <a:rPr lang="en-AU" dirty="0"/>
              <a:t> are in kings’ houses. </a:t>
            </a:r>
            <a:r>
              <a:rPr lang="en-AU" b="1" baseline="30000" dirty="0"/>
              <a:t>9 </a:t>
            </a:r>
            <a:r>
              <a:rPr lang="en-AU" dirty="0"/>
              <a:t>But what did you go out to see? A prophet? Yes, I say to you, and more than a prophet. </a:t>
            </a:r>
            <a:r>
              <a:rPr lang="en-AU" b="1" baseline="30000" dirty="0"/>
              <a:t>10 </a:t>
            </a:r>
            <a:r>
              <a:rPr lang="en-AU" dirty="0"/>
              <a:t>For this is </a:t>
            </a:r>
            <a:r>
              <a:rPr lang="en-AU" i="1" dirty="0"/>
              <a:t>he</a:t>
            </a:r>
            <a:r>
              <a:rPr lang="en-AU" dirty="0"/>
              <a:t> of whom it is written:</a:t>
            </a:r>
          </a:p>
          <a:p>
            <a:pPr marL="0" indent="0">
              <a:buNone/>
            </a:pPr>
            <a:r>
              <a:rPr lang="en-AU" dirty="0"/>
              <a:t>‘Behold, I send My messenger before Your face,</a:t>
            </a:r>
            <a:br>
              <a:rPr lang="en-AU" dirty="0"/>
            </a:br>
            <a:r>
              <a:rPr lang="en-AU" dirty="0"/>
              <a:t>Who will prepare Your way before You.’</a:t>
            </a:r>
          </a:p>
          <a:p>
            <a:pPr marL="0" indent="0">
              <a:buNone/>
            </a:pPr>
            <a:endParaRPr lang="en-AU" dirty="0"/>
          </a:p>
        </p:txBody>
      </p:sp>
    </p:spTree>
    <p:extLst>
      <p:ext uri="{BB962C8B-B14F-4D97-AF65-F5344CB8AC3E}">
        <p14:creationId xmlns:p14="http://schemas.microsoft.com/office/powerpoint/2010/main" val="378459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675F-6BF7-47D8-920B-E38EB42DEE78}"/>
              </a:ext>
            </a:extLst>
          </p:cNvPr>
          <p:cNvSpPr>
            <a:spLocks noGrp="1"/>
          </p:cNvSpPr>
          <p:nvPr>
            <p:ph type="title"/>
          </p:nvPr>
        </p:nvSpPr>
        <p:spPr/>
        <p:txBody>
          <a:bodyPr/>
          <a:lstStyle/>
          <a:p>
            <a:r>
              <a:rPr lang="en-AU" dirty="0"/>
              <a:t>2. Power</a:t>
            </a:r>
          </a:p>
        </p:txBody>
      </p:sp>
      <p:sp>
        <p:nvSpPr>
          <p:cNvPr id="3" name="Content Placeholder 2">
            <a:extLst>
              <a:ext uri="{FF2B5EF4-FFF2-40B4-BE49-F238E27FC236}">
                <a16:creationId xmlns:a16="http://schemas.microsoft.com/office/drawing/2014/main" id="{8DC7D683-F71B-43EA-9108-99401C72A08C}"/>
              </a:ext>
            </a:extLst>
          </p:cNvPr>
          <p:cNvSpPr>
            <a:spLocks noGrp="1"/>
          </p:cNvSpPr>
          <p:nvPr>
            <p:ph idx="1"/>
          </p:nvPr>
        </p:nvSpPr>
        <p:spPr/>
        <p:txBody>
          <a:bodyPr/>
          <a:lstStyle/>
          <a:p>
            <a:pPr marL="0" indent="0">
              <a:buNone/>
            </a:pPr>
            <a:r>
              <a:rPr lang="en-AU" b="1" dirty="0"/>
              <a:t>Acts 1:8</a:t>
            </a:r>
            <a:endParaRPr lang="en-AU" b="1" baseline="30000" dirty="0"/>
          </a:p>
          <a:p>
            <a:pPr marL="0" indent="0">
              <a:buNone/>
            </a:pPr>
            <a:r>
              <a:rPr lang="en-AU" b="1" baseline="30000" dirty="0"/>
              <a:t>8 </a:t>
            </a:r>
            <a:r>
              <a:rPr lang="en-AU" dirty="0"/>
              <a:t>But you shall receive power when the Holy Spirit has come upon you; and you shall be witnesses to Me in Jerusalem, and in all Judea and Samaria, and to the end of the earth.”</a:t>
            </a:r>
          </a:p>
          <a:p>
            <a:pPr marL="0" indent="0">
              <a:buNone/>
            </a:pPr>
            <a:endParaRPr lang="en-AU" dirty="0"/>
          </a:p>
        </p:txBody>
      </p:sp>
    </p:spTree>
    <p:extLst>
      <p:ext uri="{BB962C8B-B14F-4D97-AF65-F5344CB8AC3E}">
        <p14:creationId xmlns:p14="http://schemas.microsoft.com/office/powerpoint/2010/main" val="992354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9E5E-7771-4745-A279-2FE2BB215937}"/>
              </a:ext>
            </a:extLst>
          </p:cNvPr>
          <p:cNvSpPr>
            <a:spLocks noGrp="1"/>
          </p:cNvSpPr>
          <p:nvPr>
            <p:ph type="title"/>
          </p:nvPr>
        </p:nvSpPr>
        <p:spPr/>
        <p:txBody>
          <a:bodyPr/>
          <a:lstStyle/>
          <a:p>
            <a:r>
              <a:rPr lang="en-AU" dirty="0"/>
              <a:t>1 Cor 2:1-5</a:t>
            </a:r>
          </a:p>
        </p:txBody>
      </p:sp>
      <p:sp>
        <p:nvSpPr>
          <p:cNvPr id="3" name="Content Placeholder 2">
            <a:extLst>
              <a:ext uri="{FF2B5EF4-FFF2-40B4-BE49-F238E27FC236}">
                <a16:creationId xmlns:a16="http://schemas.microsoft.com/office/drawing/2014/main" id="{31AEFA51-58A4-40A3-9F8D-73340EE4378B}"/>
              </a:ext>
            </a:extLst>
          </p:cNvPr>
          <p:cNvSpPr>
            <a:spLocks noGrp="1"/>
          </p:cNvSpPr>
          <p:nvPr>
            <p:ph idx="1"/>
          </p:nvPr>
        </p:nvSpPr>
        <p:spPr>
          <a:xfrm>
            <a:off x="251520" y="1207293"/>
            <a:ext cx="8712968" cy="4886003"/>
          </a:xfrm>
        </p:spPr>
        <p:txBody>
          <a:bodyPr>
            <a:normAutofit fontScale="85000" lnSpcReduction="10000"/>
          </a:bodyPr>
          <a:lstStyle/>
          <a:p>
            <a:pPr marL="0" indent="0">
              <a:buNone/>
            </a:pPr>
            <a:r>
              <a:rPr lang="en-AU" b="1" baseline="30000" dirty="0"/>
              <a:t>1</a:t>
            </a:r>
            <a:r>
              <a:rPr lang="en-AU" dirty="0"/>
              <a:t>And I, brethren, when I came to you, did not come with excellence of speech or of wisdom declaring to you the testimony of God. </a:t>
            </a:r>
          </a:p>
          <a:p>
            <a:pPr marL="0" indent="0">
              <a:buNone/>
            </a:pPr>
            <a:r>
              <a:rPr lang="en-AU" b="1" baseline="30000" dirty="0"/>
              <a:t>2 </a:t>
            </a:r>
            <a:r>
              <a:rPr lang="en-AU" dirty="0"/>
              <a:t>For I determined not to know anything among you except Jesus Christ and Him crucified. </a:t>
            </a:r>
          </a:p>
          <a:p>
            <a:pPr marL="0" indent="0">
              <a:buNone/>
            </a:pPr>
            <a:r>
              <a:rPr lang="en-AU" b="1" baseline="30000" dirty="0"/>
              <a:t>3 </a:t>
            </a:r>
            <a:r>
              <a:rPr lang="en-AU" dirty="0"/>
              <a:t>I was with you in weakness, in fear, and in much trembling. </a:t>
            </a:r>
          </a:p>
          <a:p>
            <a:pPr marL="0" indent="0">
              <a:buNone/>
            </a:pPr>
            <a:r>
              <a:rPr lang="en-AU" b="1" baseline="30000" dirty="0"/>
              <a:t>4 </a:t>
            </a:r>
            <a:r>
              <a:rPr lang="en-AU" dirty="0"/>
              <a:t>And my speech and my preaching </a:t>
            </a:r>
            <a:r>
              <a:rPr lang="en-AU" i="1" dirty="0"/>
              <a:t>were</a:t>
            </a:r>
            <a:r>
              <a:rPr lang="en-AU" dirty="0"/>
              <a:t> not with persuasive words of human wisdom, but in demonstration of the Spirit and of power, </a:t>
            </a:r>
          </a:p>
          <a:p>
            <a:pPr marL="0" indent="0">
              <a:buNone/>
            </a:pPr>
            <a:r>
              <a:rPr lang="en-AU" b="1" baseline="30000" dirty="0"/>
              <a:t>5 </a:t>
            </a:r>
            <a:r>
              <a:rPr lang="en-AU" dirty="0"/>
              <a:t>that your faith should not be in the wisdom of men but in the power of God.</a:t>
            </a:r>
          </a:p>
        </p:txBody>
      </p:sp>
    </p:spTree>
    <p:extLst>
      <p:ext uri="{BB962C8B-B14F-4D97-AF65-F5344CB8AC3E}">
        <p14:creationId xmlns:p14="http://schemas.microsoft.com/office/powerpoint/2010/main" val="931263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310B-3D2E-4A8B-8577-C056F728968A}"/>
              </a:ext>
            </a:extLst>
          </p:cNvPr>
          <p:cNvSpPr>
            <a:spLocks noGrp="1"/>
          </p:cNvSpPr>
          <p:nvPr>
            <p:ph type="title"/>
          </p:nvPr>
        </p:nvSpPr>
        <p:spPr/>
        <p:txBody>
          <a:bodyPr/>
          <a:lstStyle/>
          <a:p>
            <a:r>
              <a:rPr lang="en-AU" dirty="0"/>
              <a:t>Not Just God’s Act but His ways</a:t>
            </a:r>
          </a:p>
        </p:txBody>
      </p:sp>
      <p:sp>
        <p:nvSpPr>
          <p:cNvPr id="3" name="Content Placeholder 2">
            <a:extLst>
              <a:ext uri="{FF2B5EF4-FFF2-40B4-BE49-F238E27FC236}">
                <a16:creationId xmlns:a16="http://schemas.microsoft.com/office/drawing/2014/main" id="{A3D0C2D7-89E5-483E-8EA6-18267B027ED0}"/>
              </a:ext>
            </a:extLst>
          </p:cNvPr>
          <p:cNvSpPr>
            <a:spLocks noGrp="1"/>
          </p:cNvSpPr>
          <p:nvPr>
            <p:ph idx="1"/>
          </p:nvPr>
        </p:nvSpPr>
        <p:spPr/>
        <p:txBody>
          <a:bodyPr/>
          <a:lstStyle/>
          <a:p>
            <a:pPr marL="0" indent="0">
              <a:buNone/>
            </a:pPr>
            <a:r>
              <a:rPr lang="en-AU" b="1" dirty="0"/>
              <a:t>Psalm 103:7</a:t>
            </a:r>
          </a:p>
          <a:p>
            <a:pPr marL="0" indent="0">
              <a:buNone/>
            </a:pPr>
            <a:r>
              <a:rPr lang="en-AU" b="1" baseline="30000" dirty="0"/>
              <a:t>7 </a:t>
            </a:r>
            <a:r>
              <a:rPr lang="en-AU" dirty="0"/>
              <a:t>He made known His ways to Moses,</a:t>
            </a:r>
            <a:br>
              <a:rPr lang="en-AU" dirty="0"/>
            </a:br>
            <a:r>
              <a:rPr lang="en-AU" dirty="0"/>
              <a:t>His acts to the children of Israel.</a:t>
            </a:r>
          </a:p>
          <a:p>
            <a:pPr marL="0" indent="0">
              <a:buNone/>
            </a:pPr>
            <a:endParaRPr lang="en-AU" dirty="0"/>
          </a:p>
          <a:p>
            <a:pPr marL="0" indent="0">
              <a:buNone/>
            </a:pPr>
            <a:r>
              <a:rPr lang="en-AU" dirty="0"/>
              <a:t>God’s ways have to do with His thoughts. His thoughts have to do with His Word.</a:t>
            </a:r>
          </a:p>
          <a:p>
            <a:pPr marL="0" indent="0">
              <a:buNone/>
            </a:pPr>
            <a:endParaRPr lang="en-AU" dirty="0"/>
          </a:p>
          <a:p>
            <a:pPr marL="0" indent="0">
              <a:buNone/>
            </a:pPr>
            <a:r>
              <a:rPr lang="en-AU" dirty="0"/>
              <a:t>See 1 Cor 12:28-31; 13; 14:1</a:t>
            </a:r>
          </a:p>
          <a:p>
            <a:pPr marL="0" indent="0">
              <a:buNone/>
            </a:pPr>
            <a:endParaRPr lang="en-AU" dirty="0"/>
          </a:p>
        </p:txBody>
      </p:sp>
    </p:spTree>
    <p:extLst>
      <p:ext uri="{BB962C8B-B14F-4D97-AF65-F5344CB8AC3E}">
        <p14:creationId xmlns:p14="http://schemas.microsoft.com/office/powerpoint/2010/main" val="844144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420C-18EB-4B3E-8DF3-B4AB91E2B472}"/>
              </a:ext>
            </a:extLst>
          </p:cNvPr>
          <p:cNvSpPr>
            <a:spLocks noGrp="1"/>
          </p:cNvSpPr>
          <p:nvPr>
            <p:ph type="title"/>
          </p:nvPr>
        </p:nvSpPr>
        <p:spPr/>
        <p:txBody>
          <a:bodyPr/>
          <a:lstStyle/>
          <a:p>
            <a:r>
              <a:rPr lang="en-AU" dirty="0"/>
              <a:t>3. Performance</a:t>
            </a:r>
          </a:p>
        </p:txBody>
      </p:sp>
      <p:sp>
        <p:nvSpPr>
          <p:cNvPr id="3" name="Content Placeholder 2">
            <a:extLst>
              <a:ext uri="{FF2B5EF4-FFF2-40B4-BE49-F238E27FC236}">
                <a16:creationId xmlns:a16="http://schemas.microsoft.com/office/drawing/2014/main" id="{66D126FD-BA44-40F7-83F9-31E58835113A}"/>
              </a:ext>
            </a:extLst>
          </p:cNvPr>
          <p:cNvSpPr>
            <a:spLocks noGrp="1"/>
          </p:cNvSpPr>
          <p:nvPr>
            <p:ph idx="1"/>
          </p:nvPr>
        </p:nvSpPr>
        <p:spPr>
          <a:xfrm>
            <a:off x="251520" y="980728"/>
            <a:ext cx="8712968" cy="5328591"/>
          </a:xfrm>
        </p:spPr>
        <p:txBody>
          <a:bodyPr>
            <a:normAutofit fontScale="92500" lnSpcReduction="20000"/>
          </a:bodyPr>
          <a:lstStyle/>
          <a:p>
            <a:pPr marL="0" indent="0">
              <a:buNone/>
            </a:pPr>
            <a:r>
              <a:rPr lang="en-AU" b="1" dirty="0"/>
              <a:t>James 2:15-18</a:t>
            </a:r>
          </a:p>
          <a:p>
            <a:pPr marL="0" indent="0">
              <a:buNone/>
            </a:pPr>
            <a:r>
              <a:rPr lang="en-AU" b="1" baseline="30000" dirty="0"/>
              <a:t>15 </a:t>
            </a:r>
            <a:r>
              <a:rPr lang="en-AU" dirty="0"/>
              <a:t>If a brother or sister is naked and destitute of daily food, </a:t>
            </a:r>
          </a:p>
          <a:p>
            <a:pPr marL="0" indent="0">
              <a:buNone/>
            </a:pPr>
            <a:r>
              <a:rPr lang="en-AU" b="1" baseline="30000" dirty="0"/>
              <a:t>16 </a:t>
            </a:r>
            <a:r>
              <a:rPr lang="en-AU" dirty="0"/>
              <a:t>and one of you says to them, “Depart in peace, be warmed and filled,” but you do not give them the things which are needed for the body, what </a:t>
            </a:r>
            <a:r>
              <a:rPr lang="en-AU" i="1" dirty="0"/>
              <a:t>does it</a:t>
            </a:r>
            <a:r>
              <a:rPr lang="en-AU" dirty="0"/>
              <a:t> profit? </a:t>
            </a:r>
          </a:p>
          <a:p>
            <a:pPr marL="0" indent="0">
              <a:buNone/>
            </a:pPr>
            <a:r>
              <a:rPr lang="en-AU" b="1" baseline="30000" dirty="0"/>
              <a:t>17 </a:t>
            </a:r>
            <a:r>
              <a:rPr lang="en-AU" dirty="0"/>
              <a:t>Thus also faith by itself, if it does not have works, is dead.</a:t>
            </a:r>
          </a:p>
          <a:p>
            <a:pPr marL="0" indent="0">
              <a:buNone/>
            </a:pPr>
            <a:r>
              <a:rPr lang="en-AU" b="1" baseline="30000" dirty="0"/>
              <a:t>18 </a:t>
            </a:r>
            <a:r>
              <a:rPr lang="en-AU" dirty="0"/>
              <a:t>But someone will say, “You have faith, and I have works.” Show me your faith without your works, and I will show you my faith by my works.</a:t>
            </a:r>
          </a:p>
          <a:p>
            <a:pPr marL="0" indent="0">
              <a:buNone/>
            </a:pPr>
            <a:endParaRPr lang="en-AU" b="1" dirty="0"/>
          </a:p>
        </p:txBody>
      </p:sp>
    </p:spTree>
    <p:extLst>
      <p:ext uri="{BB962C8B-B14F-4D97-AF65-F5344CB8AC3E}">
        <p14:creationId xmlns:p14="http://schemas.microsoft.com/office/powerpoint/2010/main" val="2926957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A4C6-FC89-45A4-9B9E-C47D42C0E4E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7971402-D97C-4261-990E-D92C791DA179}"/>
              </a:ext>
            </a:extLst>
          </p:cNvPr>
          <p:cNvSpPr>
            <a:spLocks noGrp="1"/>
          </p:cNvSpPr>
          <p:nvPr>
            <p:ph idx="1"/>
          </p:nvPr>
        </p:nvSpPr>
        <p:spPr/>
        <p:txBody>
          <a:bodyPr>
            <a:normAutofit fontScale="92500" lnSpcReduction="10000"/>
          </a:bodyPr>
          <a:lstStyle/>
          <a:p>
            <a:pPr marL="0" indent="0">
              <a:buNone/>
            </a:pPr>
            <a:r>
              <a:rPr lang="en-AU" b="1" dirty="0"/>
              <a:t>Revelation 2:1-7</a:t>
            </a:r>
          </a:p>
          <a:p>
            <a:pPr marL="0" indent="0">
              <a:buNone/>
            </a:pPr>
            <a:r>
              <a:rPr lang="en-AU" b="1" baseline="30000" dirty="0"/>
              <a:t>1</a:t>
            </a:r>
            <a:r>
              <a:rPr lang="en-AU" dirty="0"/>
              <a:t>“To the angel of the church of Ephesus write,</a:t>
            </a:r>
          </a:p>
          <a:p>
            <a:pPr marL="0" indent="0">
              <a:buNone/>
            </a:pPr>
            <a:r>
              <a:rPr lang="en-AU" dirty="0"/>
              <a:t>‘These things says He who holds the seven stars in His right hand, who walks in the midst of the seven golden lampstands: </a:t>
            </a:r>
          </a:p>
          <a:p>
            <a:pPr marL="0" indent="0">
              <a:buNone/>
            </a:pPr>
            <a:r>
              <a:rPr lang="en-AU" b="1" baseline="30000" dirty="0"/>
              <a:t>2 </a:t>
            </a:r>
            <a:r>
              <a:rPr lang="en-AU" dirty="0"/>
              <a:t>“I know your works, your labour, your patience, and that you cannot bear those who are evil. And you have tested those who say they are apostles and are not, and have found them liars; </a:t>
            </a:r>
          </a:p>
          <a:p>
            <a:pPr marL="0" indent="0">
              <a:buNone/>
            </a:pPr>
            <a:endParaRPr lang="en-AU" dirty="0"/>
          </a:p>
          <a:p>
            <a:pPr marL="0" indent="0">
              <a:buNone/>
            </a:pPr>
            <a:endParaRPr lang="en-AU" dirty="0"/>
          </a:p>
        </p:txBody>
      </p:sp>
    </p:spTree>
    <p:extLst>
      <p:ext uri="{BB962C8B-B14F-4D97-AF65-F5344CB8AC3E}">
        <p14:creationId xmlns:p14="http://schemas.microsoft.com/office/powerpoint/2010/main" val="3835773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662B6-22A0-4E0C-A813-D4D88E851C7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7A16441-D23C-4B86-95B9-17CCD1FD5200}"/>
              </a:ext>
            </a:extLst>
          </p:cNvPr>
          <p:cNvSpPr>
            <a:spLocks noGrp="1"/>
          </p:cNvSpPr>
          <p:nvPr>
            <p:ph idx="1"/>
          </p:nvPr>
        </p:nvSpPr>
        <p:spPr/>
        <p:txBody>
          <a:bodyPr>
            <a:normAutofit fontScale="92500"/>
          </a:bodyPr>
          <a:lstStyle/>
          <a:p>
            <a:pPr marL="0" indent="0">
              <a:buNone/>
            </a:pPr>
            <a:r>
              <a:rPr lang="en-AU" b="1" baseline="30000" dirty="0"/>
              <a:t>3 </a:t>
            </a:r>
            <a:r>
              <a:rPr lang="en-AU" dirty="0"/>
              <a:t>and you have persevered and have patience, and have laboured for My name’s sake and have not become weary. </a:t>
            </a:r>
          </a:p>
          <a:p>
            <a:pPr marL="0" indent="0">
              <a:buNone/>
            </a:pPr>
            <a:r>
              <a:rPr lang="en-AU" b="1" baseline="30000" dirty="0"/>
              <a:t>4 </a:t>
            </a:r>
            <a:r>
              <a:rPr lang="en-AU" dirty="0"/>
              <a:t>Nevertheless I have </a:t>
            </a:r>
            <a:r>
              <a:rPr lang="en-AU" i="1" dirty="0"/>
              <a:t>this </a:t>
            </a:r>
            <a:r>
              <a:rPr lang="en-AU" dirty="0"/>
              <a:t>against you, that you have left your first love.</a:t>
            </a:r>
          </a:p>
          <a:p>
            <a:pPr marL="0" indent="0">
              <a:buNone/>
            </a:pPr>
            <a:r>
              <a:rPr lang="en-AU" b="1" baseline="30000" dirty="0"/>
              <a:t>5 </a:t>
            </a:r>
            <a:r>
              <a:rPr lang="en-AU" dirty="0"/>
              <a:t>Remember therefore from where you have fallen; repent and do the first works, or else I will come to you quickly and remove your lampstand from its place—unless you repent.</a:t>
            </a:r>
          </a:p>
          <a:p>
            <a:pPr marL="0" indent="0">
              <a:buNone/>
            </a:pPr>
            <a:endParaRPr lang="en-AU" dirty="0"/>
          </a:p>
        </p:txBody>
      </p:sp>
    </p:spTree>
    <p:extLst>
      <p:ext uri="{BB962C8B-B14F-4D97-AF65-F5344CB8AC3E}">
        <p14:creationId xmlns:p14="http://schemas.microsoft.com/office/powerpoint/2010/main" val="990000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1A96-A513-459C-91C3-13EE80FBA0D8}"/>
              </a:ext>
            </a:extLst>
          </p:cNvPr>
          <p:cNvSpPr>
            <a:spLocks noGrp="1"/>
          </p:cNvSpPr>
          <p:nvPr>
            <p:ph type="title"/>
          </p:nvPr>
        </p:nvSpPr>
        <p:spPr/>
        <p:txBody>
          <a:bodyPr/>
          <a:lstStyle/>
          <a:p>
            <a:r>
              <a:rPr lang="en-AU" dirty="0"/>
              <a:t>Matthew 7:21-23</a:t>
            </a:r>
          </a:p>
        </p:txBody>
      </p:sp>
      <p:sp>
        <p:nvSpPr>
          <p:cNvPr id="3" name="Content Placeholder 2">
            <a:extLst>
              <a:ext uri="{FF2B5EF4-FFF2-40B4-BE49-F238E27FC236}">
                <a16:creationId xmlns:a16="http://schemas.microsoft.com/office/drawing/2014/main" id="{B4F52A22-DEC9-4B4E-9993-C5E58D8A1899}"/>
              </a:ext>
            </a:extLst>
          </p:cNvPr>
          <p:cNvSpPr>
            <a:spLocks noGrp="1"/>
          </p:cNvSpPr>
          <p:nvPr>
            <p:ph idx="1"/>
          </p:nvPr>
        </p:nvSpPr>
        <p:spPr/>
        <p:txBody>
          <a:bodyPr>
            <a:normAutofit fontScale="92500" lnSpcReduction="20000"/>
          </a:bodyPr>
          <a:lstStyle/>
          <a:p>
            <a:pPr marL="0" indent="0">
              <a:buNone/>
            </a:pPr>
            <a:r>
              <a:rPr lang="en-AU" b="1" baseline="30000" dirty="0"/>
              <a:t>21 </a:t>
            </a:r>
            <a:r>
              <a:rPr lang="en-AU" dirty="0"/>
              <a:t>“Not everyone who says to Me, ‘Lord, Lord,’ shall enter the kingdom of heaven, but he who does the will of My Father in heaven. </a:t>
            </a:r>
          </a:p>
          <a:p>
            <a:pPr marL="0" indent="0">
              <a:buNone/>
            </a:pPr>
            <a:r>
              <a:rPr lang="en-AU" b="1" baseline="30000" dirty="0"/>
              <a:t>22 </a:t>
            </a:r>
            <a:r>
              <a:rPr lang="en-AU" dirty="0"/>
              <a:t>Many will say to Me in that day, ‘Lord, Lord, have we not prophesied in Your name, cast out demons in Your name, and done many wonders in Your name?’ </a:t>
            </a:r>
          </a:p>
          <a:p>
            <a:pPr marL="0" indent="0">
              <a:buNone/>
            </a:pPr>
            <a:r>
              <a:rPr lang="en-AU" b="1" baseline="30000" dirty="0"/>
              <a:t>23 </a:t>
            </a:r>
            <a:r>
              <a:rPr lang="en-AU" dirty="0"/>
              <a:t>And then I will declare to them, ‘I never knew you; depart from Me, you who practice lawlessness!’</a:t>
            </a:r>
          </a:p>
          <a:p>
            <a:pPr marL="0" indent="0" algn="ctr">
              <a:buNone/>
            </a:pPr>
            <a:r>
              <a:rPr lang="en-AU" b="1" dirty="0"/>
              <a:t>It’s about knowing &amp; Loving Him</a:t>
            </a:r>
          </a:p>
        </p:txBody>
      </p:sp>
    </p:spTree>
    <p:extLst>
      <p:ext uri="{BB962C8B-B14F-4D97-AF65-F5344CB8AC3E}">
        <p14:creationId xmlns:p14="http://schemas.microsoft.com/office/powerpoint/2010/main" val="2969634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2DEE-3553-454E-BE4A-E1A86490607A}"/>
              </a:ext>
            </a:extLst>
          </p:cNvPr>
          <p:cNvSpPr>
            <a:spLocks noGrp="1"/>
          </p:cNvSpPr>
          <p:nvPr>
            <p:ph type="title"/>
          </p:nvPr>
        </p:nvSpPr>
        <p:spPr/>
        <p:txBody>
          <a:bodyPr/>
          <a:lstStyle/>
          <a:p>
            <a:r>
              <a:rPr lang="en-AU" dirty="0"/>
              <a:t>4. Provision &amp; Prosperity</a:t>
            </a:r>
          </a:p>
        </p:txBody>
      </p:sp>
      <p:sp>
        <p:nvSpPr>
          <p:cNvPr id="3" name="Content Placeholder 2">
            <a:extLst>
              <a:ext uri="{FF2B5EF4-FFF2-40B4-BE49-F238E27FC236}">
                <a16:creationId xmlns:a16="http://schemas.microsoft.com/office/drawing/2014/main" id="{0CE012CB-6DE1-47C8-8533-CC87ADB17AA7}"/>
              </a:ext>
            </a:extLst>
          </p:cNvPr>
          <p:cNvSpPr>
            <a:spLocks noGrp="1"/>
          </p:cNvSpPr>
          <p:nvPr>
            <p:ph idx="1"/>
          </p:nvPr>
        </p:nvSpPr>
        <p:spPr/>
        <p:txBody>
          <a:bodyPr/>
          <a:lstStyle/>
          <a:p>
            <a:pPr marL="0" indent="0">
              <a:buNone/>
            </a:pPr>
            <a:r>
              <a:rPr lang="en-AU" b="1" dirty="0"/>
              <a:t>Gen 12:26</a:t>
            </a:r>
          </a:p>
          <a:p>
            <a:pPr marL="0" indent="0">
              <a:buNone/>
            </a:pPr>
            <a:r>
              <a:rPr lang="en-AU" b="1" baseline="30000" dirty="0"/>
              <a:t>12 </a:t>
            </a:r>
            <a:r>
              <a:rPr lang="en-AU" dirty="0"/>
              <a:t>Then Isaac sowed in that land, and reaped in the same year a hundredfold; and the </a:t>
            </a:r>
            <a:r>
              <a:rPr lang="en-AU" cap="small" dirty="0"/>
              <a:t>Lord</a:t>
            </a:r>
            <a:r>
              <a:rPr lang="en-AU" dirty="0"/>
              <a:t> blessed him.</a:t>
            </a:r>
          </a:p>
          <a:p>
            <a:pPr marL="0" indent="0">
              <a:buNone/>
            </a:pPr>
            <a:endParaRPr lang="en-AU" dirty="0"/>
          </a:p>
          <a:p>
            <a:pPr marL="0" indent="0">
              <a:buNone/>
            </a:pPr>
            <a:r>
              <a:rPr lang="en-AU" b="1" dirty="0"/>
              <a:t>Psalm 23:1</a:t>
            </a:r>
          </a:p>
          <a:p>
            <a:pPr marL="0" indent="0">
              <a:buNone/>
            </a:pPr>
            <a:r>
              <a:rPr lang="en-AU" b="1" baseline="30000" dirty="0"/>
              <a:t>1</a:t>
            </a:r>
            <a:r>
              <a:rPr lang="en-AU" dirty="0"/>
              <a:t>The </a:t>
            </a:r>
            <a:r>
              <a:rPr lang="en-AU" cap="small" dirty="0"/>
              <a:t>Lord</a:t>
            </a:r>
            <a:r>
              <a:rPr lang="en-AU" dirty="0"/>
              <a:t> </a:t>
            </a:r>
            <a:r>
              <a:rPr lang="en-AU" i="1" dirty="0"/>
              <a:t>is</a:t>
            </a:r>
            <a:r>
              <a:rPr lang="en-AU" dirty="0"/>
              <a:t> my shepherd;</a:t>
            </a:r>
            <a:br>
              <a:rPr lang="en-AU" dirty="0"/>
            </a:br>
            <a:r>
              <a:rPr lang="en-AU" dirty="0"/>
              <a:t>I shall not want.</a:t>
            </a:r>
          </a:p>
        </p:txBody>
      </p:sp>
    </p:spTree>
    <p:extLst>
      <p:ext uri="{BB962C8B-B14F-4D97-AF65-F5344CB8AC3E}">
        <p14:creationId xmlns:p14="http://schemas.microsoft.com/office/powerpoint/2010/main" val="861351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FF641-BBFD-4992-8852-55F7F142C41B}"/>
              </a:ext>
            </a:extLst>
          </p:cNvPr>
          <p:cNvSpPr>
            <a:spLocks noGrp="1"/>
          </p:cNvSpPr>
          <p:nvPr>
            <p:ph type="title"/>
          </p:nvPr>
        </p:nvSpPr>
        <p:spPr/>
        <p:txBody>
          <a:bodyPr/>
          <a:lstStyle/>
          <a:p>
            <a:r>
              <a:rPr lang="en-AU" dirty="0"/>
              <a:t>Matthew 6:33</a:t>
            </a:r>
          </a:p>
        </p:txBody>
      </p:sp>
      <p:sp>
        <p:nvSpPr>
          <p:cNvPr id="3" name="Content Placeholder 2">
            <a:extLst>
              <a:ext uri="{FF2B5EF4-FFF2-40B4-BE49-F238E27FC236}">
                <a16:creationId xmlns:a16="http://schemas.microsoft.com/office/drawing/2014/main" id="{D99B2503-7CDE-499B-AC2C-ECEB0B8EF248}"/>
              </a:ext>
            </a:extLst>
          </p:cNvPr>
          <p:cNvSpPr>
            <a:spLocks noGrp="1"/>
          </p:cNvSpPr>
          <p:nvPr>
            <p:ph idx="1"/>
          </p:nvPr>
        </p:nvSpPr>
        <p:spPr/>
        <p:txBody>
          <a:bodyPr/>
          <a:lstStyle/>
          <a:p>
            <a:pPr marL="0" indent="0">
              <a:buNone/>
            </a:pPr>
            <a:r>
              <a:rPr lang="en-AU" b="1" baseline="30000" dirty="0"/>
              <a:t>33 </a:t>
            </a:r>
            <a:r>
              <a:rPr lang="en-AU" dirty="0"/>
              <a:t>But seek first the kingdom of God and His righteousness, and all these things shall be added to you.</a:t>
            </a:r>
          </a:p>
          <a:p>
            <a:pPr marL="0" indent="0">
              <a:buNone/>
            </a:pPr>
            <a:endParaRPr lang="en-AU" dirty="0"/>
          </a:p>
          <a:p>
            <a:pPr marL="0" indent="0" algn="ctr">
              <a:buNone/>
            </a:pPr>
            <a:r>
              <a:rPr lang="en-AU" b="1" dirty="0"/>
              <a:t>Make Him the Shepherd first and Seek Him First.</a:t>
            </a:r>
          </a:p>
        </p:txBody>
      </p:sp>
    </p:spTree>
    <p:extLst>
      <p:ext uri="{BB962C8B-B14F-4D97-AF65-F5344CB8AC3E}">
        <p14:creationId xmlns:p14="http://schemas.microsoft.com/office/powerpoint/2010/main" val="2474273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8650-5202-4582-9A6E-87561616440D}"/>
              </a:ext>
            </a:extLst>
          </p:cNvPr>
          <p:cNvSpPr>
            <a:spLocks noGrp="1"/>
          </p:cNvSpPr>
          <p:nvPr>
            <p:ph type="title"/>
          </p:nvPr>
        </p:nvSpPr>
        <p:spPr/>
        <p:txBody>
          <a:bodyPr/>
          <a:lstStyle/>
          <a:p>
            <a:r>
              <a:rPr lang="en-AU" dirty="0"/>
              <a:t>5. Pleasures of Life</a:t>
            </a:r>
          </a:p>
        </p:txBody>
      </p:sp>
      <p:sp>
        <p:nvSpPr>
          <p:cNvPr id="3" name="Content Placeholder 2">
            <a:extLst>
              <a:ext uri="{FF2B5EF4-FFF2-40B4-BE49-F238E27FC236}">
                <a16:creationId xmlns:a16="http://schemas.microsoft.com/office/drawing/2014/main" id="{AF5316E3-4C81-45E5-A157-00A45D211598}"/>
              </a:ext>
            </a:extLst>
          </p:cNvPr>
          <p:cNvSpPr>
            <a:spLocks noGrp="1"/>
          </p:cNvSpPr>
          <p:nvPr>
            <p:ph idx="1"/>
          </p:nvPr>
        </p:nvSpPr>
        <p:spPr/>
        <p:txBody>
          <a:bodyPr/>
          <a:lstStyle/>
          <a:p>
            <a:r>
              <a:rPr lang="en-AU" dirty="0"/>
              <a:t>Comfort Zone?</a:t>
            </a:r>
          </a:p>
          <a:p>
            <a:r>
              <a:rPr lang="en-AU" dirty="0"/>
              <a:t>Satisfied with cakes of raisins and apples under the apple tree? Would you go leap on the mountain with the Beloved? (Song of Songs 2)</a:t>
            </a:r>
          </a:p>
          <a:p>
            <a:r>
              <a:rPr lang="en-AU" b="1" dirty="0"/>
              <a:t>It’s about going with Him despite the environment. It’s about following the Beloved (Christ).</a:t>
            </a:r>
          </a:p>
        </p:txBody>
      </p:sp>
    </p:spTree>
    <p:extLst>
      <p:ext uri="{BB962C8B-B14F-4D97-AF65-F5344CB8AC3E}">
        <p14:creationId xmlns:p14="http://schemas.microsoft.com/office/powerpoint/2010/main" val="269028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35A1-9E89-4A5B-95C4-D21DA88BB859}"/>
              </a:ext>
            </a:extLst>
          </p:cNvPr>
          <p:cNvSpPr>
            <a:spLocks noGrp="1"/>
          </p:cNvSpPr>
          <p:nvPr>
            <p:ph type="title"/>
          </p:nvPr>
        </p:nvSpPr>
        <p:spPr/>
        <p:txBody>
          <a:bodyPr/>
          <a:lstStyle/>
          <a:p>
            <a:r>
              <a:rPr lang="en-AU" dirty="0"/>
              <a:t>6. Popularity</a:t>
            </a:r>
          </a:p>
        </p:txBody>
      </p:sp>
      <p:sp>
        <p:nvSpPr>
          <p:cNvPr id="3" name="Content Placeholder 2">
            <a:extLst>
              <a:ext uri="{FF2B5EF4-FFF2-40B4-BE49-F238E27FC236}">
                <a16:creationId xmlns:a16="http://schemas.microsoft.com/office/drawing/2014/main" id="{6645C606-A610-4C22-B9BE-1C3F6A17D4C1}"/>
              </a:ext>
            </a:extLst>
          </p:cNvPr>
          <p:cNvSpPr>
            <a:spLocks noGrp="1"/>
          </p:cNvSpPr>
          <p:nvPr>
            <p:ph idx="1"/>
          </p:nvPr>
        </p:nvSpPr>
        <p:spPr>
          <a:xfrm>
            <a:off x="251520" y="1207293"/>
            <a:ext cx="8712968" cy="5318051"/>
          </a:xfrm>
        </p:spPr>
        <p:txBody>
          <a:bodyPr/>
          <a:lstStyle/>
          <a:p>
            <a:r>
              <a:rPr lang="en-AU" dirty="0"/>
              <a:t>Visible, popular, influential, Impressive?</a:t>
            </a:r>
          </a:p>
          <a:p>
            <a:r>
              <a:rPr lang="en-AU" dirty="0"/>
              <a:t>Compromise to be heard or accepted?</a:t>
            </a:r>
          </a:p>
          <a:p>
            <a:r>
              <a:rPr lang="en-AU" dirty="0"/>
              <a:t>Expand our ministry?</a:t>
            </a:r>
          </a:p>
          <a:p>
            <a:r>
              <a:rPr lang="en-AU" dirty="0"/>
              <a:t>Fear of God or fear of man?</a:t>
            </a:r>
          </a:p>
          <a:p>
            <a:pPr marL="0" indent="0">
              <a:buNone/>
            </a:pPr>
            <a:r>
              <a:rPr lang="en-AU" b="1" dirty="0"/>
              <a:t>Matthew 10:33</a:t>
            </a:r>
          </a:p>
          <a:p>
            <a:pPr marL="0" indent="0">
              <a:buNone/>
            </a:pPr>
            <a:r>
              <a:rPr lang="en-AU" b="1" baseline="30000" dirty="0"/>
              <a:t>33 </a:t>
            </a:r>
            <a:r>
              <a:rPr lang="en-AU" dirty="0"/>
              <a:t>But whoever denies Me before men, him I will also deny before My Father who is in heaven.</a:t>
            </a:r>
          </a:p>
          <a:p>
            <a:pPr marL="0" indent="0" algn="ctr">
              <a:buNone/>
            </a:pPr>
            <a:r>
              <a:rPr lang="en-AU" b="1" dirty="0"/>
              <a:t>It’s about Honouring God</a:t>
            </a:r>
          </a:p>
        </p:txBody>
      </p:sp>
    </p:spTree>
    <p:extLst>
      <p:ext uri="{BB962C8B-B14F-4D97-AF65-F5344CB8AC3E}">
        <p14:creationId xmlns:p14="http://schemas.microsoft.com/office/powerpoint/2010/main" val="2721207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846E-18CA-4A9F-B480-4106DCAB2E88}"/>
              </a:ext>
            </a:extLst>
          </p:cNvPr>
          <p:cNvSpPr>
            <a:spLocks noGrp="1"/>
          </p:cNvSpPr>
          <p:nvPr>
            <p:ph type="title"/>
          </p:nvPr>
        </p:nvSpPr>
        <p:spPr/>
        <p:txBody>
          <a:bodyPr/>
          <a:lstStyle/>
          <a:p>
            <a:r>
              <a:rPr lang="en-AU" dirty="0"/>
              <a:t>7. Promotion</a:t>
            </a:r>
          </a:p>
        </p:txBody>
      </p:sp>
      <p:sp>
        <p:nvSpPr>
          <p:cNvPr id="3" name="Content Placeholder 2">
            <a:extLst>
              <a:ext uri="{FF2B5EF4-FFF2-40B4-BE49-F238E27FC236}">
                <a16:creationId xmlns:a16="http://schemas.microsoft.com/office/drawing/2014/main" id="{33B5DCF3-F568-45D7-8AA4-F5AA08E2DBD7}"/>
              </a:ext>
            </a:extLst>
          </p:cNvPr>
          <p:cNvSpPr>
            <a:spLocks noGrp="1"/>
          </p:cNvSpPr>
          <p:nvPr>
            <p:ph idx="1"/>
          </p:nvPr>
        </p:nvSpPr>
        <p:spPr/>
        <p:txBody>
          <a:bodyPr/>
          <a:lstStyle/>
          <a:p>
            <a:r>
              <a:rPr lang="en-AU" dirty="0"/>
              <a:t>See Joseph, Daniel, David, Esther </a:t>
            </a:r>
          </a:p>
          <a:p>
            <a:r>
              <a:rPr lang="en-AU" dirty="0"/>
              <a:t>What promotion do we seek?</a:t>
            </a:r>
            <a:br>
              <a:rPr lang="en-AU" dirty="0"/>
            </a:br>
            <a:r>
              <a:rPr lang="en-AU" dirty="0"/>
              <a:t>Dream job, dream house, dream spouse, dream car, dream holiday?</a:t>
            </a:r>
          </a:p>
          <a:p>
            <a:r>
              <a:rPr lang="en-AU" b="1" dirty="0"/>
              <a:t>Promotion With the Purpose of God’s Agenda</a:t>
            </a:r>
          </a:p>
        </p:txBody>
      </p:sp>
    </p:spTree>
    <p:extLst>
      <p:ext uri="{BB962C8B-B14F-4D97-AF65-F5344CB8AC3E}">
        <p14:creationId xmlns:p14="http://schemas.microsoft.com/office/powerpoint/2010/main" val="1989177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1BEAA-F310-497C-8A38-64EC132B23FE}"/>
              </a:ext>
            </a:extLst>
          </p:cNvPr>
          <p:cNvSpPr>
            <a:spLocks noGrp="1"/>
          </p:cNvSpPr>
          <p:nvPr>
            <p:ph type="title"/>
          </p:nvPr>
        </p:nvSpPr>
        <p:spPr/>
        <p:txBody>
          <a:bodyPr/>
          <a:lstStyle/>
          <a:p>
            <a:r>
              <a:rPr lang="en-AU" dirty="0"/>
              <a:t>8. Promises of God</a:t>
            </a:r>
          </a:p>
        </p:txBody>
      </p:sp>
      <p:sp>
        <p:nvSpPr>
          <p:cNvPr id="3" name="Content Placeholder 2">
            <a:extLst>
              <a:ext uri="{FF2B5EF4-FFF2-40B4-BE49-F238E27FC236}">
                <a16:creationId xmlns:a16="http://schemas.microsoft.com/office/drawing/2014/main" id="{F6ABC620-3059-4D5A-B448-0F4E5CAF2343}"/>
              </a:ext>
            </a:extLst>
          </p:cNvPr>
          <p:cNvSpPr>
            <a:spLocks noGrp="1"/>
          </p:cNvSpPr>
          <p:nvPr>
            <p:ph idx="1"/>
          </p:nvPr>
        </p:nvSpPr>
        <p:spPr>
          <a:xfrm>
            <a:off x="251520" y="1207293"/>
            <a:ext cx="8712968" cy="4525963"/>
          </a:xfrm>
        </p:spPr>
        <p:txBody>
          <a:bodyPr>
            <a:normAutofit/>
          </a:bodyPr>
          <a:lstStyle/>
          <a:p>
            <a:pPr marL="0" indent="0">
              <a:buNone/>
            </a:pPr>
            <a:r>
              <a:rPr lang="en-AU" b="1" dirty="0"/>
              <a:t>Deuteronomy 14:26</a:t>
            </a:r>
          </a:p>
          <a:p>
            <a:pPr marL="0" indent="0">
              <a:buNone/>
            </a:pPr>
            <a:r>
              <a:rPr lang="en-AU" b="1" baseline="30000" dirty="0"/>
              <a:t>26 </a:t>
            </a:r>
            <a:r>
              <a:rPr lang="en-AU" dirty="0"/>
              <a:t>And you shall spend that money for whatever your heart desires: for oxen or sheep, for wine or similar drink, for whatever your heart desires; you shall eat there before the </a:t>
            </a:r>
            <a:r>
              <a:rPr lang="en-AU" cap="small" dirty="0"/>
              <a:t>Lord</a:t>
            </a:r>
            <a:r>
              <a:rPr lang="en-AU" dirty="0"/>
              <a:t> your God, and you shall rejoice, you and your household.</a:t>
            </a:r>
            <a:endParaRPr lang="en-AU" b="1" dirty="0"/>
          </a:p>
        </p:txBody>
      </p:sp>
    </p:spTree>
    <p:extLst>
      <p:ext uri="{BB962C8B-B14F-4D97-AF65-F5344CB8AC3E}">
        <p14:creationId xmlns:p14="http://schemas.microsoft.com/office/powerpoint/2010/main" val="1934850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E800-B0BE-4C76-9301-B85183F353AD}"/>
              </a:ext>
            </a:extLst>
          </p:cNvPr>
          <p:cNvSpPr>
            <a:spLocks noGrp="1"/>
          </p:cNvSpPr>
          <p:nvPr>
            <p:ph type="title"/>
          </p:nvPr>
        </p:nvSpPr>
        <p:spPr/>
        <p:txBody>
          <a:bodyPr/>
          <a:lstStyle/>
          <a:p>
            <a:r>
              <a:rPr lang="en-AU" dirty="0"/>
              <a:t>2 Corinthians 1:20</a:t>
            </a:r>
          </a:p>
        </p:txBody>
      </p:sp>
      <p:sp>
        <p:nvSpPr>
          <p:cNvPr id="3" name="Content Placeholder 2">
            <a:extLst>
              <a:ext uri="{FF2B5EF4-FFF2-40B4-BE49-F238E27FC236}">
                <a16:creationId xmlns:a16="http://schemas.microsoft.com/office/drawing/2014/main" id="{9A87F26E-581D-4374-94F0-5D0BACF443C0}"/>
              </a:ext>
            </a:extLst>
          </p:cNvPr>
          <p:cNvSpPr>
            <a:spLocks noGrp="1"/>
          </p:cNvSpPr>
          <p:nvPr>
            <p:ph idx="1"/>
          </p:nvPr>
        </p:nvSpPr>
        <p:spPr/>
        <p:txBody>
          <a:bodyPr/>
          <a:lstStyle/>
          <a:p>
            <a:pPr marL="0" indent="0">
              <a:buNone/>
            </a:pPr>
            <a:r>
              <a:rPr lang="en-AU" b="1" baseline="30000" dirty="0"/>
              <a:t>20 </a:t>
            </a:r>
            <a:r>
              <a:rPr lang="en-AU" dirty="0"/>
              <a:t>For all the promises of God </a:t>
            </a:r>
            <a:r>
              <a:rPr lang="en-AU" b="1" dirty="0"/>
              <a:t>in Him</a:t>
            </a:r>
            <a:r>
              <a:rPr lang="en-AU" dirty="0"/>
              <a:t> </a:t>
            </a:r>
            <a:r>
              <a:rPr lang="en-AU" i="1" dirty="0"/>
              <a:t>are</a:t>
            </a:r>
            <a:r>
              <a:rPr lang="en-AU" dirty="0"/>
              <a:t> Yes, and in Him Amen, to the glory of God through us.</a:t>
            </a:r>
          </a:p>
          <a:p>
            <a:pPr marL="0" indent="0">
              <a:buNone/>
            </a:pPr>
            <a:endParaRPr lang="en-AU" dirty="0"/>
          </a:p>
          <a:p>
            <a:pPr marL="0" indent="0" algn="ctr">
              <a:buNone/>
            </a:pPr>
            <a:r>
              <a:rPr lang="en-AU" b="1" dirty="0"/>
              <a:t>Promises are found in Him.</a:t>
            </a:r>
          </a:p>
        </p:txBody>
      </p:sp>
    </p:spTree>
    <p:extLst>
      <p:ext uri="{BB962C8B-B14F-4D97-AF65-F5344CB8AC3E}">
        <p14:creationId xmlns:p14="http://schemas.microsoft.com/office/powerpoint/2010/main" val="1278891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9320-CC56-4D14-A26D-423BE56A614B}"/>
              </a:ext>
            </a:extLst>
          </p:cNvPr>
          <p:cNvSpPr>
            <a:spLocks noGrp="1"/>
          </p:cNvSpPr>
          <p:nvPr>
            <p:ph type="title"/>
          </p:nvPr>
        </p:nvSpPr>
        <p:spPr/>
        <p:txBody>
          <a:bodyPr/>
          <a:lstStyle/>
          <a:p>
            <a:r>
              <a:rPr lang="en-AU" dirty="0"/>
              <a:t>What is the Ultimate Purpose?</a:t>
            </a:r>
          </a:p>
        </p:txBody>
      </p:sp>
      <p:sp>
        <p:nvSpPr>
          <p:cNvPr id="3" name="Content Placeholder 2">
            <a:extLst>
              <a:ext uri="{FF2B5EF4-FFF2-40B4-BE49-F238E27FC236}">
                <a16:creationId xmlns:a16="http://schemas.microsoft.com/office/drawing/2014/main" id="{51B4E0DB-6595-416D-8353-188DD9A3493D}"/>
              </a:ext>
            </a:extLst>
          </p:cNvPr>
          <p:cNvSpPr>
            <a:spLocks noGrp="1"/>
          </p:cNvSpPr>
          <p:nvPr>
            <p:ph idx="1"/>
          </p:nvPr>
        </p:nvSpPr>
        <p:spPr>
          <a:xfrm>
            <a:off x="251520" y="1207293"/>
            <a:ext cx="8712968" cy="5390059"/>
          </a:xfrm>
        </p:spPr>
        <p:txBody>
          <a:bodyPr>
            <a:normAutofit fontScale="92500" lnSpcReduction="20000"/>
          </a:bodyPr>
          <a:lstStyle/>
          <a:p>
            <a:pPr marL="514350" indent="-514350">
              <a:buFont typeface="+mj-lt"/>
              <a:buAutoNum type="arabicPeriod"/>
            </a:pPr>
            <a:r>
              <a:rPr lang="en-AU" dirty="0"/>
              <a:t>Place </a:t>
            </a:r>
            <a:r>
              <a:rPr lang="en-AU" b="1" dirty="0"/>
              <a:t>(To Meet Him)</a:t>
            </a:r>
          </a:p>
          <a:p>
            <a:pPr marL="514350" indent="-514350">
              <a:buFont typeface="+mj-lt"/>
              <a:buAutoNum type="arabicPeriod"/>
            </a:pPr>
            <a:r>
              <a:rPr lang="en-AU" dirty="0"/>
              <a:t>Power </a:t>
            </a:r>
            <a:r>
              <a:rPr lang="en-AU" b="1" dirty="0"/>
              <a:t>(To know His act but His ways)</a:t>
            </a:r>
          </a:p>
          <a:p>
            <a:pPr marL="514350" indent="-514350">
              <a:buFont typeface="+mj-lt"/>
              <a:buAutoNum type="arabicPeriod"/>
            </a:pPr>
            <a:r>
              <a:rPr lang="en-AU" dirty="0"/>
              <a:t>Performance </a:t>
            </a:r>
            <a:r>
              <a:rPr lang="en-AU" b="1" dirty="0"/>
              <a:t>(To love &amp; know Him)</a:t>
            </a:r>
          </a:p>
          <a:p>
            <a:pPr marL="514350" indent="-514350">
              <a:buFont typeface="+mj-lt"/>
              <a:buAutoNum type="arabicPeriod"/>
            </a:pPr>
            <a:r>
              <a:rPr lang="en-AU" dirty="0"/>
              <a:t>Provision &amp; Prosperity </a:t>
            </a:r>
            <a:r>
              <a:rPr lang="en-AU" b="1" dirty="0"/>
              <a:t>(To Seek Him as first priority)</a:t>
            </a:r>
          </a:p>
          <a:p>
            <a:pPr marL="514350" indent="-514350">
              <a:buFont typeface="+mj-lt"/>
              <a:buAutoNum type="arabicPeriod"/>
            </a:pPr>
            <a:r>
              <a:rPr lang="en-AU" dirty="0"/>
              <a:t>Pleasures of life </a:t>
            </a:r>
            <a:r>
              <a:rPr lang="en-AU" b="1" dirty="0"/>
              <a:t>(To follow Him beyond the comfort zone)</a:t>
            </a:r>
          </a:p>
          <a:p>
            <a:pPr marL="514350" indent="-514350">
              <a:buFont typeface="+mj-lt"/>
              <a:buAutoNum type="arabicPeriod"/>
            </a:pPr>
            <a:r>
              <a:rPr lang="en-AU" dirty="0"/>
              <a:t>Popularity </a:t>
            </a:r>
            <a:r>
              <a:rPr lang="en-AU" b="1" dirty="0"/>
              <a:t>(To honour Him)</a:t>
            </a:r>
          </a:p>
          <a:p>
            <a:pPr marL="514350" indent="-514350">
              <a:buFont typeface="+mj-lt"/>
              <a:buAutoNum type="arabicPeriod"/>
            </a:pPr>
            <a:r>
              <a:rPr lang="en-AU" dirty="0"/>
              <a:t>Promotion </a:t>
            </a:r>
            <a:r>
              <a:rPr lang="en-AU" b="1" dirty="0"/>
              <a:t>(Seek promotion for God’s agenda)</a:t>
            </a:r>
          </a:p>
          <a:p>
            <a:pPr marL="514350" indent="-514350">
              <a:buFont typeface="+mj-lt"/>
              <a:buAutoNum type="arabicPeriod"/>
            </a:pPr>
            <a:r>
              <a:rPr lang="en-AU" dirty="0"/>
              <a:t>Promises of God </a:t>
            </a:r>
            <a:r>
              <a:rPr lang="en-AU" b="1" dirty="0"/>
              <a:t>(To find the promises in Him)</a:t>
            </a:r>
          </a:p>
        </p:txBody>
      </p:sp>
    </p:spTree>
    <p:extLst>
      <p:ext uri="{BB962C8B-B14F-4D97-AF65-F5344CB8AC3E}">
        <p14:creationId xmlns:p14="http://schemas.microsoft.com/office/powerpoint/2010/main" val="3025360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B5D09-88D7-42DC-9771-BF4E8BAD36CA}"/>
              </a:ext>
            </a:extLst>
          </p:cNvPr>
          <p:cNvSpPr>
            <a:spLocks noGrp="1"/>
          </p:cNvSpPr>
          <p:nvPr>
            <p:ph type="title"/>
          </p:nvPr>
        </p:nvSpPr>
        <p:spPr/>
        <p:txBody>
          <a:bodyPr/>
          <a:lstStyle/>
          <a:p>
            <a:r>
              <a:rPr lang="en-AU" dirty="0"/>
              <a:t>Matthew 22:34-38</a:t>
            </a:r>
          </a:p>
        </p:txBody>
      </p:sp>
      <p:sp>
        <p:nvSpPr>
          <p:cNvPr id="3" name="Content Placeholder 2">
            <a:extLst>
              <a:ext uri="{FF2B5EF4-FFF2-40B4-BE49-F238E27FC236}">
                <a16:creationId xmlns:a16="http://schemas.microsoft.com/office/drawing/2014/main" id="{8443206C-55D4-482B-B55B-EFFF2417BA32}"/>
              </a:ext>
            </a:extLst>
          </p:cNvPr>
          <p:cNvSpPr>
            <a:spLocks noGrp="1"/>
          </p:cNvSpPr>
          <p:nvPr>
            <p:ph idx="1"/>
          </p:nvPr>
        </p:nvSpPr>
        <p:spPr/>
        <p:txBody>
          <a:bodyPr>
            <a:normAutofit fontScale="92500" lnSpcReduction="20000"/>
          </a:bodyPr>
          <a:lstStyle/>
          <a:p>
            <a:pPr marL="0" indent="0">
              <a:buNone/>
            </a:pPr>
            <a:r>
              <a:rPr lang="en-AU" b="1" baseline="30000" dirty="0"/>
              <a:t>34 </a:t>
            </a:r>
            <a:r>
              <a:rPr lang="en-AU" dirty="0"/>
              <a:t>But when the Pharisees heard that He had silenced the Sadducees, they gathered together. </a:t>
            </a:r>
          </a:p>
          <a:p>
            <a:pPr marL="0" indent="0">
              <a:buNone/>
            </a:pPr>
            <a:r>
              <a:rPr lang="en-AU" b="1" baseline="30000" dirty="0"/>
              <a:t>35 </a:t>
            </a:r>
            <a:r>
              <a:rPr lang="en-AU" dirty="0"/>
              <a:t>Then one of them, a lawyer, asked </a:t>
            </a:r>
            <a:r>
              <a:rPr lang="en-AU" i="1" dirty="0"/>
              <a:t>Him a question,</a:t>
            </a:r>
            <a:r>
              <a:rPr lang="en-AU" dirty="0"/>
              <a:t> testing Him, and saying, </a:t>
            </a:r>
          </a:p>
          <a:p>
            <a:pPr marL="0" indent="0">
              <a:buNone/>
            </a:pPr>
            <a:r>
              <a:rPr lang="en-AU" b="1" baseline="30000" dirty="0"/>
              <a:t>36 </a:t>
            </a:r>
            <a:r>
              <a:rPr lang="en-AU" dirty="0"/>
              <a:t>“Teacher, which </a:t>
            </a:r>
            <a:r>
              <a:rPr lang="en-AU" i="1" dirty="0"/>
              <a:t>is</a:t>
            </a:r>
            <a:r>
              <a:rPr lang="en-AU" dirty="0"/>
              <a:t> the great commandment in the law?”</a:t>
            </a:r>
          </a:p>
          <a:p>
            <a:pPr marL="0" indent="0">
              <a:buNone/>
            </a:pPr>
            <a:r>
              <a:rPr lang="en-AU" b="1" baseline="30000" dirty="0"/>
              <a:t>37 </a:t>
            </a:r>
            <a:r>
              <a:rPr lang="en-AU" dirty="0"/>
              <a:t>Jesus said to him, “‘You shall love the </a:t>
            </a:r>
            <a:r>
              <a:rPr lang="en-AU" cap="small" dirty="0"/>
              <a:t>Lord</a:t>
            </a:r>
            <a:r>
              <a:rPr lang="en-AU" dirty="0"/>
              <a:t> your God with all your heart, with all your soul, and with all your mind.’ </a:t>
            </a:r>
            <a:r>
              <a:rPr lang="en-AU" b="1" baseline="30000" dirty="0"/>
              <a:t>38 </a:t>
            </a:r>
            <a:r>
              <a:rPr lang="en-AU" dirty="0"/>
              <a:t>This is </a:t>
            </a:r>
            <a:r>
              <a:rPr lang="en-AU" i="1" dirty="0"/>
              <a:t>the</a:t>
            </a:r>
            <a:r>
              <a:rPr lang="en-AU" dirty="0"/>
              <a:t> first and great commandment.</a:t>
            </a:r>
          </a:p>
          <a:p>
            <a:pPr marL="0" indent="0">
              <a:buNone/>
            </a:pPr>
            <a:endParaRPr lang="en-AU" dirty="0"/>
          </a:p>
        </p:txBody>
      </p:sp>
    </p:spTree>
    <p:extLst>
      <p:ext uri="{BB962C8B-B14F-4D97-AF65-F5344CB8AC3E}">
        <p14:creationId xmlns:p14="http://schemas.microsoft.com/office/powerpoint/2010/main" val="870544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21BEE-86E2-45DC-9EA6-69DD36A19AD6}"/>
              </a:ext>
            </a:extLst>
          </p:cNvPr>
          <p:cNvSpPr>
            <a:spLocks noGrp="1"/>
          </p:cNvSpPr>
          <p:nvPr>
            <p:ph type="title"/>
          </p:nvPr>
        </p:nvSpPr>
        <p:spPr/>
        <p:txBody>
          <a:bodyPr/>
          <a:lstStyle/>
          <a:p>
            <a:r>
              <a:rPr lang="en-AU" dirty="0"/>
              <a:t>1 John 2:9-11</a:t>
            </a:r>
          </a:p>
        </p:txBody>
      </p:sp>
      <p:sp>
        <p:nvSpPr>
          <p:cNvPr id="3" name="Content Placeholder 2">
            <a:extLst>
              <a:ext uri="{FF2B5EF4-FFF2-40B4-BE49-F238E27FC236}">
                <a16:creationId xmlns:a16="http://schemas.microsoft.com/office/drawing/2014/main" id="{6F2F1777-6430-4BEF-8A5C-AEF85F119BEE}"/>
              </a:ext>
            </a:extLst>
          </p:cNvPr>
          <p:cNvSpPr>
            <a:spLocks noGrp="1"/>
          </p:cNvSpPr>
          <p:nvPr>
            <p:ph idx="1"/>
          </p:nvPr>
        </p:nvSpPr>
        <p:spPr>
          <a:xfrm>
            <a:off x="251520" y="1207293"/>
            <a:ext cx="8712968" cy="4741987"/>
          </a:xfrm>
        </p:spPr>
        <p:txBody>
          <a:bodyPr>
            <a:normAutofit/>
          </a:bodyPr>
          <a:lstStyle/>
          <a:p>
            <a:pPr marL="0" indent="0">
              <a:buNone/>
            </a:pPr>
            <a:r>
              <a:rPr lang="en-AU" b="1" baseline="30000" dirty="0"/>
              <a:t>9 </a:t>
            </a:r>
            <a:r>
              <a:rPr lang="en-AU" dirty="0"/>
              <a:t>He who says he is in the light, and hates his brother, is in darkness until now. </a:t>
            </a:r>
          </a:p>
          <a:p>
            <a:pPr marL="0" indent="0">
              <a:buNone/>
            </a:pPr>
            <a:r>
              <a:rPr lang="en-AU" b="1" baseline="30000" dirty="0"/>
              <a:t>10 </a:t>
            </a:r>
            <a:r>
              <a:rPr lang="en-AU" dirty="0"/>
              <a:t>He who loves his brother abides in the light, and there is no cause for stumbling in him. </a:t>
            </a:r>
          </a:p>
          <a:p>
            <a:pPr marL="0" indent="0">
              <a:buNone/>
            </a:pPr>
            <a:r>
              <a:rPr lang="en-AU" b="1" baseline="30000" dirty="0"/>
              <a:t>11 </a:t>
            </a:r>
            <a:r>
              <a:rPr lang="en-AU" dirty="0"/>
              <a:t>But he who hates his brother is in darkness and walks in darkness, and does not know where he is going, because the darkness has blinded his eyes.</a:t>
            </a:r>
          </a:p>
        </p:txBody>
      </p:sp>
    </p:spTree>
    <p:extLst>
      <p:ext uri="{BB962C8B-B14F-4D97-AF65-F5344CB8AC3E}">
        <p14:creationId xmlns:p14="http://schemas.microsoft.com/office/powerpoint/2010/main" val="3458392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1532</TotalTime>
  <Words>431</Words>
  <Application>Microsoft Office PowerPoint</Application>
  <PresentationFormat>On-screen Show (4:3)</PresentationFormat>
  <Paragraphs>141</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맑은 고딕</vt:lpstr>
      <vt:lpstr>Arial</vt:lpstr>
      <vt:lpstr>Century Gothic</vt:lpstr>
      <vt:lpstr>Wingdings</vt:lpstr>
      <vt:lpstr>Office Theme</vt:lpstr>
      <vt:lpstr>The Pursuit &amp; Purpose of Knowing The Person</vt:lpstr>
      <vt:lpstr>2 Corinthians 13:14</vt:lpstr>
      <vt:lpstr>Acts 2:17-21</vt:lpstr>
      <vt:lpstr>PowerPoint Presentation</vt:lpstr>
      <vt:lpstr>Malachi 4:5-6</vt:lpstr>
      <vt:lpstr>Matthew 17:10-13</vt:lpstr>
      <vt:lpstr>Matthew 11:12-14</vt:lpstr>
      <vt:lpstr>Mark 1:1-3</vt:lpstr>
      <vt:lpstr>Luke 1:13-17</vt:lpstr>
      <vt:lpstr>PowerPoint Presentation</vt:lpstr>
      <vt:lpstr>The Key To The Introduction</vt:lpstr>
      <vt:lpstr>How Do We Know The People Are Prepared?</vt:lpstr>
      <vt:lpstr>What is the Ultimate Purpose?</vt:lpstr>
      <vt:lpstr>1. Place</vt:lpstr>
      <vt:lpstr>Amos 5:5-6</vt:lpstr>
      <vt:lpstr>Matthew 11:8-10</vt:lpstr>
      <vt:lpstr>2. Power</vt:lpstr>
      <vt:lpstr>1 Cor 2:1-5</vt:lpstr>
      <vt:lpstr>Not Just God’s Act but His ways</vt:lpstr>
      <vt:lpstr>3. Performance</vt:lpstr>
      <vt:lpstr>PowerPoint Presentation</vt:lpstr>
      <vt:lpstr>PowerPoint Presentation</vt:lpstr>
      <vt:lpstr>Matthew 7:21-23</vt:lpstr>
      <vt:lpstr>4. Provision &amp; Prosperity</vt:lpstr>
      <vt:lpstr>Matthew 6:33</vt:lpstr>
      <vt:lpstr>5. Pleasures of Life</vt:lpstr>
      <vt:lpstr>6. Popularity</vt:lpstr>
      <vt:lpstr>7. Promotion</vt:lpstr>
      <vt:lpstr>8. Promises of God</vt:lpstr>
      <vt:lpstr>2 Corinthians 1:20</vt:lpstr>
      <vt:lpstr>What is the Ultimate Purpose?</vt:lpstr>
      <vt:lpstr>Matthew 22:34-38</vt:lpstr>
      <vt:lpstr>1 John 2:9-11</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114</cp:revision>
  <dcterms:created xsi:type="dcterms:W3CDTF">2014-04-01T16:35:38Z</dcterms:created>
  <dcterms:modified xsi:type="dcterms:W3CDTF">2019-03-03T03:05:52Z</dcterms:modified>
</cp:coreProperties>
</file>